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omments/modernComment_14C_9F5CCEA4.xml" ContentType="application/vnd.ms-powerpoint.comment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6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9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6" r:id="rId22"/>
    <p:sldId id="287" r:id="rId23"/>
    <p:sldId id="288" r:id="rId24"/>
    <p:sldId id="289" r:id="rId25"/>
    <p:sldId id="292" r:id="rId26"/>
    <p:sldId id="325" r:id="rId27"/>
    <p:sldId id="316" r:id="rId28"/>
    <p:sldId id="318" r:id="rId29"/>
    <p:sldId id="320" r:id="rId30"/>
    <p:sldId id="319" r:id="rId31"/>
    <p:sldId id="306" r:id="rId32"/>
    <p:sldId id="305" r:id="rId33"/>
    <p:sldId id="310" r:id="rId34"/>
    <p:sldId id="336" r:id="rId35"/>
    <p:sldId id="309" r:id="rId36"/>
    <p:sldId id="308" r:id="rId37"/>
    <p:sldId id="304" r:id="rId38"/>
    <p:sldId id="337" r:id="rId39"/>
    <p:sldId id="338" r:id="rId40"/>
    <p:sldId id="313" r:id="rId41"/>
    <p:sldId id="328" r:id="rId42"/>
    <p:sldId id="329" r:id="rId43"/>
    <p:sldId id="334" r:id="rId44"/>
    <p:sldId id="330" r:id="rId45"/>
    <p:sldId id="332" r:id="rId46"/>
    <p:sldId id="315" r:id="rId47"/>
    <p:sldId id="314" r:id="rId48"/>
    <p:sldId id="312" r:id="rId49"/>
    <p:sldId id="326" r:id="rId50"/>
    <p:sldId id="335" r:id="rId5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E0FC56-5E52-EBB0-3DE6-55099D389DEF}" name="אחמד בסיסי" initials="אב" userId="S::ahmad.bsese@e.braude.ac.il::3732af52-8705-41b6-b8ba-8e325c4c6ac7" providerId="AD"/>
  <p188:author id="{009C7BC6-DCF1-4579-3794-33823DB22A80}" name="וארד זיאדני" initials="וז" userId="S::ward.zidani@e.braude.ac.il::972e47a5-7e47-4cb1-bc53-ad283d5d96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F31AF-0CD4-1A1E-273D-5FA4E3D51B77}" v="779" dt="2024-05-25T20:59:35.634"/>
    <p1510:client id="{235AACD8-AA18-09EC-203E-632A0676C4F5}" v="51" dt="2024-05-25T21:29:55.642"/>
    <p1510:client id="{5B638C05-941D-AFC6-ABF9-9CA6667C603C}" v="309" dt="2024-05-25T12:10:57.179"/>
    <p1510:client id="{9106A9CA-6639-975D-CEB7-31F4803D3AFA}" v="43" dt="2024-05-25T11:24:41.064"/>
    <p1510:client id="{D046167E-14EC-68DA-E7F5-635B266ADD9A}" v="102" dt="2024-05-25T08:43:48.243"/>
    <p1510:client id="{D5037E1A-B802-8118-ECC5-77E466EFEADC}" v="29" dt="2024-05-25T09:26:06.842"/>
    <p1510:client id="{F4698045-6E35-5E04-38C2-009A232579D0}" v="49" dt="2024-05-25T12:47:14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omments/modernComment_14C_9F5CCE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122C4E-8BDC-4721-A544-E5A34B892977}" authorId="{91E0FC56-5E52-EBB0-3DE6-55099D389DEF}" created="2024-05-25T11:24:41.064">
    <pc:sldMkLst xmlns:pc="http://schemas.microsoft.com/office/powerpoint/2013/main/command">
      <pc:docMk/>
      <pc:sldMk cId="2673659556" sldId="332"/>
    </pc:sldMkLst>
    <p188:txBody>
      <a:bodyPr/>
      <a:lstStyle/>
      <a:p>
        <a:r>
          <a:rPr lang="he-IL"/>
          <a:t>delete this one?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14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9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14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9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F3B99E-F6A3-47E0-BA36-AD272521BCC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7F76F-4DED-41AA-922D-30503D4329CE}">
      <dgm:prSet/>
      <dgm:spPr/>
      <dgm:t>
        <a:bodyPr/>
        <a:lstStyle/>
        <a:p>
          <a:pPr>
            <a:lnSpc>
              <a:spcPct val="100000"/>
            </a:lnSpc>
          </a:pPr>
          <a:r>
            <a:rPr lang="he-IL"/>
            <a:t>Continuous addition and evolution of features (e.g., user management).</a:t>
          </a:r>
          <a:endParaRPr lang="en-US"/>
        </a:p>
      </dgm:t>
    </dgm:pt>
    <dgm:pt modelId="{948B3009-09B8-4274-874B-EE28611CB576}" type="parTrans" cxnId="{BFAC6B64-037D-4C16-A058-7D44D948DDF3}">
      <dgm:prSet/>
      <dgm:spPr/>
      <dgm:t>
        <a:bodyPr/>
        <a:lstStyle/>
        <a:p>
          <a:endParaRPr lang="en-US"/>
        </a:p>
      </dgm:t>
    </dgm:pt>
    <dgm:pt modelId="{908C5D49-BDCC-4D88-B5D0-7BCA859DB094}" type="sibTrans" cxnId="{BFAC6B64-037D-4C16-A058-7D44D948DDF3}">
      <dgm:prSet/>
      <dgm:spPr/>
      <dgm:t>
        <a:bodyPr/>
        <a:lstStyle/>
        <a:p>
          <a:endParaRPr lang="en-US"/>
        </a:p>
      </dgm:t>
    </dgm:pt>
    <dgm:pt modelId="{30BEDA95-31F0-4169-9330-B25FBCB0D303}">
      <dgm:prSet/>
      <dgm:spPr/>
      <dgm:t>
        <a:bodyPr/>
        <a:lstStyle/>
        <a:p>
          <a:pPr>
            <a:lnSpc>
              <a:spcPct val="100000"/>
            </a:lnSpc>
          </a:pPr>
          <a:r>
            <a:rPr lang="he-IL"/>
            <a:t>Importance of architecture that supports scalability and feature integration without performance loss.</a:t>
          </a:r>
          <a:endParaRPr lang="en-US"/>
        </a:p>
      </dgm:t>
    </dgm:pt>
    <dgm:pt modelId="{3395AEED-DE20-4BFF-A358-A4D8B9E01FCE}" type="parTrans" cxnId="{ADBDB873-1949-4282-8387-4478E2302F92}">
      <dgm:prSet/>
      <dgm:spPr/>
      <dgm:t>
        <a:bodyPr/>
        <a:lstStyle/>
        <a:p>
          <a:endParaRPr lang="en-US"/>
        </a:p>
      </dgm:t>
    </dgm:pt>
    <dgm:pt modelId="{E854E2FB-0196-4615-BD26-C828CAC13BF6}" type="sibTrans" cxnId="{ADBDB873-1949-4282-8387-4478E2302F92}">
      <dgm:prSet/>
      <dgm:spPr/>
      <dgm:t>
        <a:bodyPr/>
        <a:lstStyle/>
        <a:p>
          <a:endParaRPr lang="en-US"/>
        </a:p>
      </dgm:t>
    </dgm:pt>
    <dgm:pt modelId="{24CFE773-1C75-4C16-A571-F2148A826BF5}" type="pres">
      <dgm:prSet presAssocID="{7BF3B99E-F6A3-47E0-BA36-AD272521BCCE}" presName="root" presStyleCnt="0">
        <dgm:presLayoutVars>
          <dgm:dir/>
          <dgm:resizeHandles val="exact"/>
        </dgm:presLayoutVars>
      </dgm:prSet>
      <dgm:spPr/>
    </dgm:pt>
    <dgm:pt modelId="{E54D1DB4-C87C-4BDC-9AFC-A53375FA97FE}" type="pres">
      <dgm:prSet presAssocID="{3E27F76F-4DED-41AA-922D-30503D4329CE}" presName="compNode" presStyleCnt="0"/>
      <dgm:spPr/>
    </dgm:pt>
    <dgm:pt modelId="{C56E38D5-7A3D-4F83-AEAD-9FF06A97EEAA}" type="pres">
      <dgm:prSet presAssocID="{3E27F76F-4DED-41AA-922D-30503D4329CE}" presName="bgRect" presStyleLbl="bgShp" presStyleIdx="0" presStyleCnt="2"/>
      <dgm:spPr/>
    </dgm:pt>
    <dgm:pt modelId="{69EA8D09-A512-40F1-9526-FFF137587D16}" type="pres">
      <dgm:prSet presAssocID="{3E27F76F-4DED-41AA-922D-30503D4329C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שתמש"/>
        </a:ext>
      </dgm:extLst>
    </dgm:pt>
    <dgm:pt modelId="{04A5EB58-E0E7-4187-B2B7-C883CB494195}" type="pres">
      <dgm:prSet presAssocID="{3E27F76F-4DED-41AA-922D-30503D4329CE}" presName="spaceRect" presStyleCnt="0"/>
      <dgm:spPr/>
    </dgm:pt>
    <dgm:pt modelId="{3DB02613-E72E-4A97-BF2B-4B10D9BD9E85}" type="pres">
      <dgm:prSet presAssocID="{3E27F76F-4DED-41AA-922D-30503D4329CE}" presName="parTx" presStyleLbl="revTx" presStyleIdx="0" presStyleCnt="2">
        <dgm:presLayoutVars>
          <dgm:chMax val="0"/>
          <dgm:chPref val="0"/>
        </dgm:presLayoutVars>
      </dgm:prSet>
      <dgm:spPr/>
    </dgm:pt>
    <dgm:pt modelId="{79411E57-D8B2-4C90-9DB9-41816558158B}" type="pres">
      <dgm:prSet presAssocID="{908C5D49-BDCC-4D88-B5D0-7BCA859DB094}" presName="sibTrans" presStyleCnt="0"/>
      <dgm:spPr/>
    </dgm:pt>
    <dgm:pt modelId="{E9A1DFF9-5292-4BBC-BC79-94A28B9061ED}" type="pres">
      <dgm:prSet presAssocID="{30BEDA95-31F0-4169-9330-B25FBCB0D303}" presName="compNode" presStyleCnt="0"/>
      <dgm:spPr/>
    </dgm:pt>
    <dgm:pt modelId="{BCBC5993-ED60-4BBB-BAF4-7784EA64DF06}" type="pres">
      <dgm:prSet presAssocID="{30BEDA95-31F0-4169-9330-B25FBCB0D303}" presName="bgRect" presStyleLbl="bgShp" presStyleIdx="1" presStyleCnt="2"/>
      <dgm:spPr/>
    </dgm:pt>
    <dgm:pt modelId="{5181CFE1-6849-4DBD-A845-75654A1F1D7C}" type="pres">
      <dgm:prSet presAssocID="{30BEDA95-31F0-4169-9330-B25FBCB0D30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עבד"/>
        </a:ext>
      </dgm:extLst>
    </dgm:pt>
    <dgm:pt modelId="{38F29278-4C36-4705-BF5B-47CC161A9E43}" type="pres">
      <dgm:prSet presAssocID="{30BEDA95-31F0-4169-9330-B25FBCB0D303}" presName="spaceRect" presStyleCnt="0"/>
      <dgm:spPr/>
    </dgm:pt>
    <dgm:pt modelId="{8EBB8616-50A4-438C-B9ED-95A4B51A695F}" type="pres">
      <dgm:prSet presAssocID="{30BEDA95-31F0-4169-9330-B25FBCB0D30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FAC6B64-037D-4C16-A058-7D44D948DDF3}" srcId="{7BF3B99E-F6A3-47E0-BA36-AD272521BCCE}" destId="{3E27F76F-4DED-41AA-922D-30503D4329CE}" srcOrd="0" destOrd="0" parTransId="{948B3009-09B8-4274-874B-EE28611CB576}" sibTransId="{908C5D49-BDCC-4D88-B5D0-7BCA859DB094}"/>
    <dgm:cxn modelId="{ADBDB873-1949-4282-8387-4478E2302F92}" srcId="{7BF3B99E-F6A3-47E0-BA36-AD272521BCCE}" destId="{30BEDA95-31F0-4169-9330-B25FBCB0D303}" srcOrd="1" destOrd="0" parTransId="{3395AEED-DE20-4BFF-A358-A4D8B9E01FCE}" sibTransId="{E854E2FB-0196-4615-BD26-C828CAC13BF6}"/>
    <dgm:cxn modelId="{002D6074-AE78-4F2B-98BD-FC06ED3B1767}" type="presOf" srcId="{7BF3B99E-F6A3-47E0-BA36-AD272521BCCE}" destId="{24CFE773-1C75-4C16-A571-F2148A826BF5}" srcOrd="0" destOrd="0" presId="urn:microsoft.com/office/officeart/2018/2/layout/IconVerticalSolidList"/>
    <dgm:cxn modelId="{3C22E2E0-B7B2-4A2A-97DC-F3B6B23E3214}" type="presOf" srcId="{3E27F76F-4DED-41AA-922D-30503D4329CE}" destId="{3DB02613-E72E-4A97-BF2B-4B10D9BD9E85}" srcOrd="0" destOrd="0" presId="urn:microsoft.com/office/officeart/2018/2/layout/IconVerticalSolidList"/>
    <dgm:cxn modelId="{FF5EFFF1-5CEC-4A9D-AEE1-D2874CFD66D4}" type="presOf" srcId="{30BEDA95-31F0-4169-9330-B25FBCB0D303}" destId="{8EBB8616-50A4-438C-B9ED-95A4B51A695F}" srcOrd="0" destOrd="0" presId="urn:microsoft.com/office/officeart/2018/2/layout/IconVerticalSolidList"/>
    <dgm:cxn modelId="{6019AC45-0821-42B7-8447-D49211F162E6}" type="presParOf" srcId="{24CFE773-1C75-4C16-A571-F2148A826BF5}" destId="{E54D1DB4-C87C-4BDC-9AFC-A53375FA97FE}" srcOrd="0" destOrd="0" presId="urn:microsoft.com/office/officeart/2018/2/layout/IconVerticalSolidList"/>
    <dgm:cxn modelId="{1EF21167-2409-4B61-B4EA-64CEE03CCB9D}" type="presParOf" srcId="{E54D1DB4-C87C-4BDC-9AFC-A53375FA97FE}" destId="{C56E38D5-7A3D-4F83-AEAD-9FF06A97EEAA}" srcOrd="0" destOrd="0" presId="urn:microsoft.com/office/officeart/2018/2/layout/IconVerticalSolidList"/>
    <dgm:cxn modelId="{B5F6FB8F-5A74-44DA-902C-EEB3F24EFAD9}" type="presParOf" srcId="{E54D1DB4-C87C-4BDC-9AFC-A53375FA97FE}" destId="{69EA8D09-A512-40F1-9526-FFF137587D16}" srcOrd="1" destOrd="0" presId="urn:microsoft.com/office/officeart/2018/2/layout/IconVerticalSolidList"/>
    <dgm:cxn modelId="{67645615-3CFE-4116-8093-0C4C66DB168C}" type="presParOf" srcId="{E54D1DB4-C87C-4BDC-9AFC-A53375FA97FE}" destId="{04A5EB58-E0E7-4187-B2B7-C883CB494195}" srcOrd="2" destOrd="0" presId="urn:microsoft.com/office/officeart/2018/2/layout/IconVerticalSolidList"/>
    <dgm:cxn modelId="{B6FD47D0-6486-46DC-8415-929A2F91EF56}" type="presParOf" srcId="{E54D1DB4-C87C-4BDC-9AFC-A53375FA97FE}" destId="{3DB02613-E72E-4A97-BF2B-4B10D9BD9E85}" srcOrd="3" destOrd="0" presId="urn:microsoft.com/office/officeart/2018/2/layout/IconVerticalSolidList"/>
    <dgm:cxn modelId="{FF4809C0-D9B4-4580-B1D8-3C1660430D91}" type="presParOf" srcId="{24CFE773-1C75-4C16-A571-F2148A826BF5}" destId="{79411E57-D8B2-4C90-9DB9-41816558158B}" srcOrd="1" destOrd="0" presId="urn:microsoft.com/office/officeart/2018/2/layout/IconVerticalSolidList"/>
    <dgm:cxn modelId="{0A55928C-BE7F-4849-905C-905FA5A7F838}" type="presParOf" srcId="{24CFE773-1C75-4C16-A571-F2148A826BF5}" destId="{E9A1DFF9-5292-4BBC-BC79-94A28B9061ED}" srcOrd="2" destOrd="0" presId="urn:microsoft.com/office/officeart/2018/2/layout/IconVerticalSolidList"/>
    <dgm:cxn modelId="{0F4FA1C7-CD0E-404C-8E20-22AFDD8EB583}" type="presParOf" srcId="{E9A1DFF9-5292-4BBC-BC79-94A28B9061ED}" destId="{BCBC5993-ED60-4BBB-BAF4-7784EA64DF06}" srcOrd="0" destOrd="0" presId="urn:microsoft.com/office/officeart/2018/2/layout/IconVerticalSolidList"/>
    <dgm:cxn modelId="{E9710DB9-6DE9-47CB-A1F6-DB4F753A41D0}" type="presParOf" srcId="{E9A1DFF9-5292-4BBC-BC79-94A28B9061ED}" destId="{5181CFE1-6849-4DBD-A845-75654A1F1D7C}" srcOrd="1" destOrd="0" presId="urn:microsoft.com/office/officeart/2018/2/layout/IconVerticalSolidList"/>
    <dgm:cxn modelId="{A7922900-0F4E-4A7C-9CD2-307C830595E5}" type="presParOf" srcId="{E9A1DFF9-5292-4BBC-BC79-94A28B9061ED}" destId="{38F29278-4C36-4705-BF5B-47CC161A9E43}" srcOrd="2" destOrd="0" presId="urn:microsoft.com/office/officeart/2018/2/layout/IconVerticalSolidList"/>
    <dgm:cxn modelId="{996FD075-5B0F-4638-AAB3-3F984B327B8C}" type="presParOf" srcId="{E9A1DFF9-5292-4BBC-BC79-94A28B9061ED}" destId="{8EBB8616-50A4-438C-B9ED-95A4B51A69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AAE5DE-44F5-4FFD-8758-D9A5A739A90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9D8F4B-C2FD-485E-8DF6-92D3A75FA19F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he-IL" b="1" err="1">
              <a:latin typeface="+mn-lt"/>
              <a:ea typeface="+mn-lt"/>
              <a:cs typeface="+mn-lt"/>
            </a:rPr>
            <a:t>Home</a:t>
          </a:r>
          <a:r>
            <a:rPr lang="he-IL" b="1">
              <a:latin typeface="+mn-lt"/>
              <a:ea typeface="+mn-lt"/>
              <a:cs typeface="+mn-lt"/>
            </a:rPr>
            <a:t> </a:t>
          </a:r>
          <a:r>
            <a:rPr lang="he-IL" b="1" err="1">
              <a:latin typeface="+mn-lt"/>
              <a:ea typeface="+mn-lt"/>
              <a:cs typeface="+mn-lt"/>
            </a:rPr>
            <a:t>page</a:t>
          </a:r>
          <a:r>
            <a:rPr lang="he-IL" b="1">
              <a:latin typeface="+mn-lt"/>
              <a:ea typeface="+mn-lt"/>
              <a:cs typeface="+mn-lt"/>
            </a:rPr>
            <a:t>.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Landing</a:t>
          </a:r>
          <a:r>
            <a:rPr lang="he-IL" b="0">
              <a:latin typeface="+mn-lt"/>
              <a:ea typeface="+mn-lt"/>
              <a:cs typeface="+mn-lt"/>
            </a:rPr>
            <a:t> </a:t>
          </a:r>
          <a:r>
            <a:rPr lang="he-IL" b="0" err="1">
              <a:latin typeface="+mn-lt"/>
              <a:ea typeface="+mn-lt"/>
              <a:cs typeface="+mn-lt"/>
            </a:rPr>
            <a:t>page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of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the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app</a:t>
          </a:r>
          <a:r>
            <a:rPr lang="he-IL" b="0">
              <a:latin typeface="+mn-lt"/>
              <a:ea typeface="+mn-lt"/>
              <a:cs typeface="+mn-lt"/>
            </a:rPr>
            <a:t>. </a:t>
          </a:r>
          <a:r>
            <a:rPr lang="he-IL" b="0" err="1">
              <a:latin typeface="+mn-lt"/>
              <a:ea typeface="+mn-lt"/>
              <a:cs typeface="+mn-lt"/>
            </a:rPr>
            <a:t>Features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personally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suggested</a:t>
          </a:r>
          <a:r>
            <a:rPr lang="he-IL" b="0">
              <a:latin typeface="+mn-lt"/>
              <a:ea typeface="+mn-lt"/>
              <a:cs typeface="+mn-lt"/>
            </a:rPr>
            <a:t> </a:t>
          </a:r>
          <a:r>
            <a:rPr lang="he-IL" b="0" err="1">
              <a:latin typeface="+mn-lt"/>
              <a:ea typeface="+mn-lt"/>
              <a:cs typeface="+mn-lt"/>
            </a:rPr>
            <a:t>content</a:t>
          </a:r>
          <a:r>
            <a:rPr lang="he-IL" b="0">
              <a:latin typeface="+mn-lt"/>
              <a:ea typeface="+mn-lt"/>
              <a:cs typeface="+mn-lt"/>
            </a:rPr>
            <a:t>.</a:t>
          </a:r>
        </a:p>
      </dgm:t>
    </dgm:pt>
    <dgm:pt modelId="{CA294903-1158-4462-A70F-2FD1D14A257E}" type="parTrans" cxnId="{973BE813-EFEE-4AE9-A1F8-96B05C16EEDC}">
      <dgm:prSet/>
      <dgm:spPr/>
      <dgm:t>
        <a:bodyPr/>
        <a:lstStyle/>
        <a:p>
          <a:endParaRPr lang="en-US"/>
        </a:p>
      </dgm:t>
    </dgm:pt>
    <dgm:pt modelId="{2D19F752-A189-4176-AA4A-B1D550789B38}" type="sibTrans" cxnId="{973BE813-EFEE-4AE9-A1F8-96B05C16EEDC}">
      <dgm:prSet/>
      <dgm:spPr/>
      <dgm:t>
        <a:bodyPr/>
        <a:lstStyle/>
        <a:p>
          <a:endParaRPr lang="en-US"/>
        </a:p>
      </dgm:t>
    </dgm:pt>
    <dgm:pt modelId="{6DC98EAB-F5C0-46AB-AD77-E99616511B0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he-IL" b="1" err="1">
              <a:latin typeface="Calibri"/>
              <a:ea typeface="Calibri"/>
              <a:cs typeface="Calibri"/>
            </a:rPr>
            <a:t>Search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and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Explore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page</a:t>
          </a:r>
          <a:r>
            <a:rPr lang="he-IL" b="1">
              <a:latin typeface="Calibri"/>
              <a:ea typeface="Calibri"/>
              <a:cs typeface="Calibri"/>
            </a:rPr>
            <a:t>. </a:t>
          </a:r>
          <a:r>
            <a:rPr lang="he-IL" b="0" err="1">
              <a:latin typeface="Calibri"/>
              <a:ea typeface="Calibri"/>
              <a:cs typeface="Calibri"/>
            </a:rPr>
            <a:t>Featuring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trending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audios</a:t>
          </a:r>
          <a:r>
            <a:rPr lang="he-IL" b="0">
              <a:latin typeface="Calibri"/>
              <a:ea typeface="Calibri"/>
              <a:cs typeface="Calibri"/>
            </a:rPr>
            <a:t>, </a:t>
          </a:r>
          <a:r>
            <a:rPr lang="he-IL" b="0" err="1">
              <a:latin typeface="Calibri"/>
              <a:ea typeface="Calibri"/>
              <a:cs typeface="Calibri"/>
            </a:rPr>
            <a:t>playlists</a:t>
          </a:r>
          <a:r>
            <a:rPr lang="he-IL" b="0">
              <a:latin typeface="Calibri"/>
              <a:ea typeface="Calibri"/>
              <a:cs typeface="Calibri"/>
            </a:rPr>
            <a:t>, </a:t>
          </a:r>
          <a:r>
            <a:rPr lang="he-IL" b="0" err="1">
              <a:latin typeface="Calibri"/>
              <a:ea typeface="Calibri"/>
              <a:cs typeface="Calibri"/>
            </a:rPr>
            <a:t>and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topics</a:t>
          </a:r>
          <a:endParaRPr lang="en-US" b="0">
            <a:latin typeface="Calibri"/>
            <a:ea typeface="Calibri"/>
            <a:cs typeface="Calibri"/>
          </a:endParaRPr>
        </a:p>
      </dgm:t>
    </dgm:pt>
    <dgm:pt modelId="{ECCC4485-23E8-4CA2-AFF4-E6D555270043}" type="parTrans" cxnId="{41A0F38F-642E-46E0-97D5-ADAEE8E76203}">
      <dgm:prSet/>
      <dgm:spPr/>
      <dgm:t>
        <a:bodyPr/>
        <a:lstStyle/>
        <a:p>
          <a:endParaRPr lang="en-US"/>
        </a:p>
      </dgm:t>
    </dgm:pt>
    <dgm:pt modelId="{A99CD351-FAD4-42A5-8522-E9C7284789F3}" type="sibTrans" cxnId="{41A0F38F-642E-46E0-97D5-ADAEE8E76203}">
      <dgm:prSet/>
      <dgm:spPr/>
      <dgm:t>
        <a:bodyPr/>
        <a:lstStyle/>
        <a:p>
          <a:endParaRPr lang="en-US"/>
        </a:p>
      </dgm:t>
    </dgm:pt>
    <dgm:pt modelId="{4893FC64-B3D7-4C3D-B37A-E7764058FAB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he-IL" b="1" err="1">
              <a:latin typeface="Calibri"/>
              <a:ea typeface="Calibri"/>
              <a:cs typeface="Calibri"/>
            </a:rPr>
            <a:t>My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Listening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solidFill>
                <a:srgbClr val="000000"/>
              </a:solidFill>
              <a:latin typeface="Calibri"/>
              <a:ea typeface="Calibri"/>
              <a:cs typeface="Calibri"/>
            </a:rPr>
            <a:t>page</a:t>
          </a:r>
          <a:r>
            <a:rPr lang="he-IL" b="1">
              <a:solidFill>
                <a:srgbClr val="000000"/>
              </a:solidFill>
              <a:latin typeface="Calibri"/>
              <a:ea typeface="Calibri"/>
              <a:cs typeface="Calibri"/>
            </a:rPr>
            <a:t>. </a:t>
          </a:r>
          <a:r>
            <a:rPr lang="he-IL" b="0" err="1">
              <a:solidFill>
                <a:srgbClr val="000000"/>
              </a:solidFill>
              <a:latin typeface="Calibri"/>
              <a:ea typeface="Calibri"/>
              <a:cs typeface="Calibri"/>
            </a:rPr>
            <a:t>Features</a:t>
          </a:r>
          <a:r>
            <a:rPr lang="he-IL" b="0">
              <a:solidFill>
                <a:srgbClr val="000000"/>
              </a:solidFill>
              <a:latin typeface="Calibri"/>
              <a:ea typeface="Calibri"/>
              <a:cs typeface="Calibri"/>
            </a:rPr>
            <a:t> liked audios, history, and user-created playlists</a:t>
          </a:r>
          <a:endParaRPr lang="he-IL" b="0">
            <a:latin typeface="Calibri"/>
            <a:ea typeface="Calibri"/>
            <a:cs typeface="Calibri"/>
          </a:endParaRPr>
        </a:p>
      </dgm:t>
    </dgm:pt>
    <dgm:pt modelId="{F8FF96DA-428F-4E71-95C6-BD98411A4488}" type="parTrans" cxnId="{94B0DA2D-3364-4C3F-9ED4-1E09901544E4}">
      <dgm:prSet/>
      <dgm:spPr/>
      <dgm:t>
        <a:bodyPr/>
        <a:lstStyle/>
        <a:p>
          <a:endParaRPr lang="en-US"/>
        </a:p>
      </dgm:t>
    </dgm:pt>
    <dgm:pt modelId="{D1BA6B58-32DA-4F9D-A435-27751BE082FA}" type="sibTrans" cxnId="{94B0DA2D-3364-4C3F-9ED4-1E09901544E4}">
      <dgm:prSet/>
      <dgm:spPr/>
      <dgm:t>
        <a:bodyPr/>
        <a:lstStyle/>
        <a:p>
          <a:endParaRPr lang="en-US"/>
        </a:p>
      </dgm:t>
    </dgm:pt>
    <dgm:pt modelId="{3A78CCA5-04EF-40BF-880D-D22BFB827278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he-IL" b="1" err="1">
              <a:latin typeface="Calibri"/>
              <a:ea typeface="Calibri"/>
              <a:cs typeface="Calibri"/>
            </a:rPr>
            <a:t>My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Profile</a:t>
          </a:r>
          <a:r>
            <a:rPr lang="he-IL" b="1">
              <a:latin typeface="Calibri"/>
              <a:ea typeface="Calibri"/>
              <a:cs typeface="Calibri"/>
            </a:rPr>
            <a:t> </a:t>
          </a:r>
          <a:r>
            <a:rPr lang="he-IL" b="1" err="1">
              <a:latin typeface="Calibri"/>
              <a:ea typeface="Calibri"/>
              <a:cs typeface="Calibri"/>
            </a:rPr>
            <a:t>page</a:t>
          </a:r>
          <a:r>
            <a:rPr lang="he-IL" b="1">
              <a:latin typeface="Calibri"/>
              <a:ea typeface="Calibri"/>
              <a:cs typeface="Calibri"/>
            </a:rPr>
            <a:t>.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Showcasing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the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user's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creator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page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and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profile</a:t>
          </a:r>
          <a:r>
            <a:rPr lang="he-IL" b="0">
              <a:latin typeface="Calibri"/>
              <a:ea typeface="Calibri"/>
              <a:cs typeface="Calibri"/>
            </a:rPr>
            <a:t> </a:t>
          </a:r>
          <a:r>
            <a:rPr lang="he-IL" b="0" err="1">
              <a:latin typeface="Calibri"/>
              <a:ea typeface="Calibri"/>
              <a:cs typeface="Calibri"/>
            </a:rPr>
            <a:t>options</a:t>
          </a:r>
          <a:endParaRPr lang="en-US" b="0">
            <a:latin typeface="Calibri"/>
            <a:ea typeface="Calibri"/>
            <a:cs typeface="Calibri"/>
          </a:endParaRPr>
        </a:p>
      </dgm:t>
    </dgm:pt>
    <dgm:pt modelId="{29152432-E0CA-4209-B00F-16EE5BBEBEE6}" type="parTrans" cxnId="{C219DB92-3076-481E-8587-F35760697A1A}">
      <dgm:prSet/>
      <dgm:spPr/>
      <dgm:t>
        <a:bodyPr/>
        <a:lstStyle/>
        <a:p>
          <a:endParaRPr lang="en-US"/>
        </a:p>
      </dgm:t>
    </dgm:pt>
    <dgm:pt modelId="{3136B031-02AC-4320-B986-A98D6AB64442}" type="sibTrans" cxnId="{C219DB92-3076-481E-8587-F35760697A1A}">
      <dgm:prSet/>
      <dgm:spPr/>
      <dgm:t>
        <a:bodyPr/>
        <a:lstStyle/>
        <a:p>
          <a:endParaRPr lang="en-US"/>
        </a:p>
      </dgm:t>
    </dgm:pt>
    <dgm:pt modelId="{E91CC184-FFD8-4C62-AD11-0B0F665660CC}" type="pres">
      <dgm:prSet presAssocID="{FCAAE5DE-44F5-4FFD-8758-D9A5A739A906}" presName="root" presStyleCnt="0">
        <dgm:presLayoutVars>
          <dgm:dir/>
          <dgm:resizeHandles val="exact"/>
        </dgm:presLayoutVars>
      </dgm:prSet>
      <dgm:spPr/>
    </dgm:pt>
    <dgm:pt modelId="{6B23934E-94B1-4EB9-998C-A7AAD1D6FA9C}" type="pres">
      <dgm:prSet presAssocID="{D69D8F4B-C2FD-485E-8DF6-92D3A75FA19F}" presName="compNode" presStyleCnt="0"/>
      <dgm:spPr/>
    </dgm:pt>
    <dgm:pt modelId="{F2F0931A-EE74-4CCE-B2B3-253F7882E3DF}" type="pres">
      <dgm:prSet presAssocID="{D69D8F4B-C2FD-485E-8DF6-92D3A75FA19F}" presName="bgRect" presStyleLbl="bgShp" presStyleIdx="0" presStyleCnt="4"/>
      <dgm:spPr/>
    </dgm:pt>
    <dgm:pt modelId="{D0C30788-1A0E-44DD-B089-6EF0F63CAFB8}" type="pres">
      <dgm:prSet presAssocID="{D69D8F4B-C2FD-485E-8DF6-92D3A75FA1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בית"/>
        </a:ext>
      </dgm:extLst>
    </dgm:pt>
    <dgm:pt modelId="{FA2A5C31-DD12-4CA0-9CDB-0F997E448FFD}" type="pres">
      <dgm:prSet presAssocID="{D69D8F4B-C2FD-485E-8DF6-92D3A75FA19F}" presName="spaceRect" presStyleCnt="0"/>
      <dgm:spPr/>
    </dgm:pt>
    <dgm:pt modelId="{C46F9028-608F-4BC7-9D9B-A6C002978A80}" type="pres">
      <dgm:prSet presAssocID="{D69D8F4B-C2FD-485E-8DF6-92D3A75FA19F}" presName="parTx" presStyleLbl="revTx" presStyleIdx="0" presStyleCnt="4">
        <dgm:presLayoutVars>
          <dgm:chMax val="0"/>
          <dgm:chPref val="0"/>
        </dgm:presLayoutVars>
      </dgm:prSet>
      <dgm:spPr/>
    </dgm:pt>
    <dgm:pt modelId="{BA94DA92-ED7B-4B22-A357-F9159D3A76B0}" type="pres">
      <dgm:prSet presAssocID="{2D19F752-A189-4176-AA4A-B1D550789B38}" presName="sibTrans" presStyleCnt="0"/>
      <dgm:spPr/>
    </dgm:pt>
    <dgm:pt modelId="{15E3BC0F-4622-4087-9CBE-E6FC9CDA9442}" type="pres">
      <dgm:prSet presAssocID="{6DC98EAB-F5C0-46AB-AD77-E99616511B06}" presName="compNode" presStyleCnt="0"/>
      <dgm:spPr/>
    </dgm:pt>
    <dgm:pt modelId="{D57D516D-2D94-499E-ABCB-098C040576AE}" type="pres">
      <dgm:prSet presAssocID="{6DC98EAB-F5C0-46AB-AD77-E99616511B06}" presName="bgRect" presStyleLbl="bgShp" presStyleIdx="1" presStyleCnt="4"/>
      <dgm:spPr/>
    </dgm:pt>
    <dgm:pt modelId="{73800E3E-7C8D-4BD9-9DA5-B2BFD83384AD}" type="pres">
      <dgm:prSet presAssocID="{6DC98EAB-F5C0-46AB-AD77-E99616511B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627B018-9327-4DA5-A268-6C1555AD009C}" type="pres">
      <dgm:prSet presAssocID="{6DC98EAB-F5C0-46AB-AD77-E99616511B06}" presName="spaceRect" presStyleCnt="0"/>
      <dgm:spPr/>
    </dgm:pt>
    <dgm:pt modelId="{91C8EC73-CCA7-4FFA-968C-5C11DA424BCC}" type="pres">
      <dgm:prSet presAssocID="{6DC98EAB-F5C0-46AB-AD77-E99616511B06}" presName="parTx" presStyleLbl="revTx" presStyleIdx="1" presStyleCnt="4">
        <dgm:presLayoutVars>
          <dgm:chMax val="0"/>
          <dgm:chPref val="0"/>
        </dgm:presLayoutVars>
      </dgm:prSet>
      <dgm:spPr/>
    </dgm:pt>
    <dgm:pt modelId="{BF05054F-AF21-4B0E-8F30-6E97CD60967F}" type="pres">
      <dgm:prSet presAssocID="{A99CD351-FAD4-42A5-8522-E9C7284789F3}" presName="sibTrans" presStyleCnt="0"/>
      <dgm:spPr/>
    </dgm:pt>
    <dgm:pt modelId="{B86E9D79-B085-47F8-AF51-DF18203CDDF4}" type="pres">
      <dgm:prSet presAssocID="{4893FC64-B3D7-4C3D-B37A-E7764058FABE}" presName="compNode" presStyleCnt="0"/>
      <dgm:spPr/>
    </dgm:pt>
    <dgm:pt modelId="{BB656CD7-F0CC-472A-B397-1118ED17843B}" type="pres">
      <dgm:prSet presAssocID="{4893FC64-B3D7-4C3D-B37A-E7764058FABE}" presName="bgRect" presStyleLbl="bgShp" presStyleIdx="2" presStyleCnt="4"/>
      <dgm:spPr/>
    </dgm:pt>
    <dgm:pt modelId="{6597D8CB-C166-4364-B1CB-C8F0F5BC82C9}" type="pres">
      <dgm:prSet presAssocID="{4893FC64-B3D7-4C3D-B37A-E7764058FA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9ADA3D86-2596-4405-A2CB-AD3A2709609B}" type="pres">
      <dgm:prSet presAssocID="{4893FC64-B3D7-4C3D-B37A-E7764058FABE}" presName="spaceRect" presStyleCnt="0"/>
      <dgm:spPr/>
    </dgm:pt>
    <dgm:pt modelId="{894D3CC7-4C9D-44C9-902A-5C72ED5F15BB}" type="pres">
      <dgm:prSet presAssocID="{4893FC64-B3D7-4C3D-B37A-E7764058FABE}" presName="parTx" presStyleLbl="revTx" presStyleIdx="2" presStyleCnt="4">
        <dgm:presLayoutVars>
          <dgm:chMax val="0"/>
          <dgm:chPref val="0"/>
        </dgm:presLayoutVars>
      </dgm:prSet>
      <dgm:spPr/>
    </dgm:pt>
    <dgm:pt modelId="{201185B9-E89E-4D0C-9049-E584E69BE84E}" type="pres">
      <dgm:prSet presAssocID="{D1BA6B58-32DA-4F9D-A435-27751BE082FA}" presName="sibTrans" presStyleCnt="0"/>
      <dgm:spPr/>
    </dgm:pt>
    <dgm:pt modelId="{7F1047C4-9171-4CAA-B46A-E0E4EDD174FC}" type="pres">
      <dgm:prSet presAssocID="{3A78CCA5-04EF-40BF-880D-D22BFB827278}" presName="compNode" presStyleCnt="0"/>
      <dgm:spPr/>
    </dgm:pt>
    <dgm:pt modelId="{5B34907D-E222-4C28-965F-2B64330436A9}" type="pres">
      <dgm:prSet presAssocID="{3A78CCA5-04EF-40BF-880D-D22BFB827278}" presName="bgRect" presStyleLbl="bgShp" presStyleIdx="3" presStyleCnt="4"/>
      <dgm:spPr/>
    </dgm:pt>
    <dgm:pt modelId="{B6424E02-939D-4001-AE04-15CFAFB9ECAD}" type="pres">
      <dgm:prSet presAssocID="{3A78CCA5-04EF-40BF-880D-D22BFB8272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שתמש"/>
        </a:ext>
      </dgm:extLst>
    </dgm:pt>
    <dgm:pt modelId="{2DEBC373-F059-4CD7-B3F1-C6BDE1A2A677}" type="pres">
      <dgm:prSet presAssocID="{3A78CCA5-04EF-40BF-880D-D22BFB827278}" presName="spaceRect" presStyleCnt="0"/>
      <dgm:spPr/>
    </dgm:pt>
    <dgm:pt modelId="{A420434C-FFE2-4E2C-BCE5-C49F8EA49842}" type="pres">
      <dgm:prSet presAssocID="{3A78CCA5-04EF-40BF-880D-D22BFB82727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15EA907-079A-4440-B369-DE248BE24A0D}" type="presOf" srcId="{D69D8F4B-C2FD-485E-8DF6-92D3A75FA19F}" destId="{C46F9028-608F-4BC7-9D9B-A6C002978A80}" srcOrd="0" destOrd="0" presId="urn:microsoft.com/office/officeart/2018/2/layout/IconVerticalSolidList"/>
    <dgm:cxn modelId="{973BE813-EFEE-4AE9-A1F8-96B05C16EEDC}" srcId="{FCAAE5DE-44F5-4FFD-8758-D9A5A739A906}" destId="{D69D8F4B-C2FD-485E-8DF6-92D3A75FA19F}" srcOrd="0" destOrd="0" parTransId="{CA294903-1158-4462-A70F-2FD1D14A257E}" sibTransId="{2D19F752-A189-4176-AA4A-B1D550789B38}"/>
    <dgm:cxn modelId="{F5C0491C-2DF5-4C4C-94E4-C8F60EF04F23}" type="presOf" srcId="{FCAAE5DE-44F5-4FFD-8758-D9A5A739A906}" destId="{E91CC184-FFD8-4C62-AD11-0B0F665660CC}" srcOrd="0" destOrd="0" presId="urn:microsoft.com/office/officeart/2018/2/layout/IconVerticalSolidList"/>
    <dgm:cxn modelId="{318EEB21-FE40-4E06-98E8-3DE8DD06E299}" type="presOf" srcId="{3A78CCA5-04EF-40BF-880D-D22BFB827278}" destId="{A420434C-FFE2-4E2C-BCE5-C49F8EA49842}" srcOrd="0" destOrd="0" presId="urn:microsoft.com/office/officeart/2018/2/layout/IconVerticalSolidList"/>
    <dgm:cxn modelId="{94B0DA2D-3364-4C3F-9ED4-1E09901544E4}" srcId="{FCAAE5DE-44F5-4FFD-8758-D9A5A739A906}" destId="{4893FC64-B3D7-4C3D-B37A-E7764058FABE}" srcOrd="2" destOrd="0" parTransId="{F8FF96DA-428F-4E71-95C6-BD98411A4488}" sibTransId="{D1BA6B58-32DA-4F9D-A435-27751BE082FA}"/>
    <dgm:cxn modelId="{41A0F38F-642E-46E0-97D5-ADAEE8E76203}" srcId="{FCAAE5DE-44F5-4FFD-8758-D9A5A739A906}" destId="{6DC98EAB-F5C0-46AB-AD77-E99616511B06}" srcOrd="1" destOrd="0" parTransId="{ECCC4485-23E8-4CA2-AFF4-E6D555270043}" sibTransId="{A99CD351-FAD4-42A5-8522-E9C7284789F3}"/>
    <dgm:cxn modelId="{C219DB92-3076-481E-8587-F35760697A1A}" srcId="{FCAAE5DE-44F5-4FFD-8758-D9A5A739A906}" destId="{3A78CCA5-04EF-40BF-880D-D22BFB827278}" srcOrd="3" destOrd="0" parTransId="{29152432-E0CA-4209-B00F-16EE5BBEBEE6}" sibTransId="{3136B031-02AC-4320-B986-A98D6AB64442}"/>
    <dgm:cxn modelId="{AAEDEEA0-8047-4ADD-B4F0-3EF0A3330D41}" type="presOf" srcId="{4893FC64-B3D7-4C3D-B37A-E7764058FABE}" destId="{894D3CC7-4C9D-44C9-902A-5C72ED5F15BB}" srcOrd="0" destOrd="0" presId="urn:microsoft.com/office/officeart/2018/2/layout/IconVerticalSolidList"/>
    <dgm:cxn modelId="{95541BD1-6FC2-4007-B58A-52B0357FE572}" type="presOf" srcId="{6DC98EAB-F5C0-46AB-AD77-E99616511B06}" destId="{91C8EC73-CCA7-4FFA-968C-5C11DA424BCC}" srcOrd="0" destOrd="0" presId="urn:microsoft.com/office/officeart/2018/2/layout/IconVerticalSolidList"/>
    <dgm:cxn modelId="{B4C9F163-D082-4BD2-8800-9DE7258AF19D}" type="presParOf" srcId="{E91CC184-FFD8-4C62-AD11-0B0F665660CC}" destId="{6B23934E-94B1-4EB9-998C-A7AAD1D6FA9C}" srcOrd="0" destOrd="0" presId="urn:microsoft.com/office/officeart/2018/2/layout/IconVerticalSolidList"/>
    <dgm:cxn modelId="{3FB03DDC-D3FC-4CA3-8D78-1C3B2EA97CDF}" type="presParOf" srcId="{6B23934E-94B1-4EB9-998C-A7AAD1D6FA9C}" destId="{F2F0931A-EE74-4CCE-B2B3-253F7882E3DF}" srcOrd="0" destOrd="0" presId="urn:microsoft.com/office/officeart/2018/2/layout/IconVerticalSolidList"/>
    <dgm:cxn modelId="{29D8A9F2-5760-4127-A6A7-4F3F57C2A2C9}" type="presParOf" srcId="{6B23934E-94B1-4EB9-998C-A7AAD1D6FA9C}" destId="{D0C30788-1A0E-44DD-B089-6EF0F63CAFB8}" srcOrd="1" destOrd="0" presId="urn:microsoft.com/office/officeart/2018/2/layout/IconVerticalSolidList"/>
    <dgm:cxn modelId="{E831DFEC-C784-42C2-BC28-1ED5DF35734A}" type="presParOf" srcId="{6B23934E-94B1-4EB9-998C-A7AAD1D6FA9C}" destId="{FA2A5C31-DD12-4CA0-9CDB-0F997E448FFD}" srcOrd="2" destOrd="0" presId="urn:microsoft.com/office/officeart/2018/2/layout/IconVerticalSolidList"/>
    <dgm:cxn modelId="{5CD42488-8F91-4DB5-84DD-720F8F01FD54}" type="presParOf" srcId="{6B23934E-94B1-4EB9-998C-A7AAD1D6FA9C}" destId="{C46F9028-608F-4BC7-9D9B-A6C002978A80}" srcOrd="3" destOrd="0" presId="urn:microsoft.com/office/officeart/2018/2/layout/IconVerticalSolidList"/>
    <dgm:cxn modelId="{C1680ECF-2CF6-481C-95AD-8C653ED2AB88}" type="presParOf" srcId="{E91CC184-FFD8-4C62-AD11-0B0F665660CC}" destId="{BA94DA92-ED7B-4B22-A357-F9159D3A76B0}" srcOrd="1" destOrd="0" presId="urn:microsoft.com/office/officeart/2018/2/layout/IconVerticalSolidList"/>
    <dgm:cxn modelId="{51A5398E-75B5-4CAA-87F8-ABCE23086DC0}" type="presParOf" srcId="{E91CC184-FFD8-4C62-AD11-0B0F665660CC}" destId="{15E3BC0F-4622-4087-9CBE-E6FC9CDA9442}" srcOrd="2" destOrd="0" presId="urn:microsoft.com/office/officeart/2018/2/layout/IconVerticalSolidList"/>
    <dgm:cxn modelId="{0E789621-94D6-4657-BEED-AAF106BDA0AE}" type="presParOf" srcId="{15E3BC0F-4622-4087-9CBE-E6FC9CDA9442}" destId="{D57D516D-2D94-499E-ABCB-098C040576AE}" srcOrd="0" destOrd="0" presId="urn:microsoft.com/office/officeart/2018/2/layout/IconVerticalSolidList"/>
    <dgm:cxn modelId="{88D57D17-7D38-4BBD-B412-A8A6206C6B93}" type="presParOf" srcId="{15E3BC0F-4622-4087-9CBE-E6FC9CDA9442}" destId="{73800E3E-7C8D-4BD9-9DA5-B2BFD83384AD}" srcOrd="1" destOrd="0" presId="urn:microsoft.com/office/officeart/2018/2/layout/IconVerticalSolidList"/>
    <dgm:cxn modelId="{E29C9F18-2ED7-45DA-8EA5-969C16011633}" type="presParOf" srcId="{15E3BC0F-4622-4087-9CBE-E6FC9CDA9442}" destId="{A627B018-9327-4DA5-A268-6C1555AD009C}" srcOrd="2" destOrd="0" presId="urn:microsoft.com/office/officeart/2018/2/layout/IconVerticalSolidList"/>
    <dgm:cxn modelId="{F3ABD337-9860-4FD0-8E15-BBEA0253E5F6}" type="presParOf" srcId="{15E3BC0F-4622-4087-9CBE-E6FC9CDA9442}" destId="{91C8EC73-CCA7-4FFA-968C-5C11DA424BCC}" srcOrd="3" destOrd="0" presId="urn:microsoft.com/office/officeart/2018/2/layout/IconVerticalSolidList"/>
    <dgm:cxn modelId="{52DC3B2B-CEBF-4690-9B0B-9B70AB15985B}" type="presParOf" srcId="{E91CC184-FFD8-4C62-AD11-0B0F665660CC}" destId="{BF05054F-AF21-4B0E-8F30-6E97CD60967F}" srcOrd="3" destOrd="0" presId="urn:microsoft.com/office/officeart/2018/2/layout/IconVerticalSolidList"/>
    <dgm:cxn modelId="{77569F62-91B9-4A26-9556-C023589715DA}" type="presParOf" srcId="{E91CC184-FFD8-4C62-AD11-0B0F665660CC}" destId="{B86E9D79-B085-47F8-AF51-DF18203CDDF4}" srcOrd="4" destOrd="0" presId="urn:microsoft.com/office/officeart/2018/2/layout/IconVerticalSolidList"/>
    <dgm:cxn modelId="{BCD394B7-1299-4F4F-AFBF-5532028D4EB9}" type="presParOf" srcId="{B86E9D79-B085-47F8-AF51-DF18203CDDF4}" destId="{BB656CD7-F0CC-472A-B397-1118ED17843B}" srcOrd="0" destOrd="0" presId="urn:microsoft.com/office/officeart/2018/2/layout/IconVerticalSolidList"/>
    <dgm:cxn modelId="{F93355C5-A11F-4035-AC41-26FBC9071B0F}" type="presParOf" srcId="{B86E9D79-B085-47F8-AF51-DF18203CDDF4}" destId="{6597D8CB-C166-4364-B1CB-C8F0F5BC82C9}" srcOrd="1" destOrd="0" presId="urn:microsoft.com/office/officeart/2018/2/layout/IconVerticalSolidList"/>
    <dgm:cxn modelId="{6113DD73-42C3-4498-A4D6-109B8799D7CF}" type="presParOf" srcId="{B86E9D79-B085-47F8-AF51-DF18203CDDF4}" destId="{9ADA3D86-2596-4405-A2CB-AD3A2709609B}" srcOrd="2" destOrd="0" presId="urn:microsoft.com/office/officeart/2018/2/layout/IconVerticalSolidList"/>
    <dgm:cxn modelId="{DF1C9D43-54B8-435B-8EFF-247748935A57}" type="presParOf" srcId="{B86E9D79-B085-47F8-AF51-DF18203CDDF4}" destId="{894D3CC7-4C9D-44C9-902A-5C72ED5F15BB}" srcOrd="3" destOrd="0" presId="urn:microsoft.com/office/officeart/2018/2/layout/IconVerticalSolidList"/>
    <dgm:cxn modelId="{A68CBD62-200F-4D91-9568-F2D8D19F0CC9}" type="presParOf" srcId="{E91CC184-FFD8-4C62-AD11-0B0F665660CC}" destId="{201185B9-E89E-4D0C-9049-E584E69BE84E}" srcOrd="5" destOrd="0" presId="urn:microsoft.com/office/officeart/2018/2/layout/IconVerticalSolidList"/>
    <dgm:cxn modelId="{EDF22131-36BC-4DA7-AFDC-278874E61FAC}" type="presParOf" srcId="{E91CC184-FFD8-4C62-AD11-0B0F665660CC}" destId="{7F1047C4-9171-4CAA-B46A-E0E4EDD174FC}" srcOrd="6" destOrd="0" presId="urn:microsoft.com/office/officeart/2018/2/layout/IconVerticalSolidList"/>
    <dgm:cxn modelId="{5A440B1C-4332-4AF5-B107-EC11470F2447}" type="presParOf" srcId="{7F1047C4-9171-4CAA-B46A-E0E4EDD174FC}" destId="{5B34907D-E222-4C28-965F-2B64330436A9}" srcOrd="0" destOrd="0" presId="urn:microsoft.com/office/officeart/2018/2/layout/IconVerticalSolidList"/>
    <dgm:cxn modelId="{A628CD5F-8EC6-441E-8720-7AC7D5AFE7D3}" type="presParOf" srcId="{7F1047C4-9171-4CAA-B46A-E0E4EDD174FC}" destId="{B6424E02-939D-4001-AE04-15CFAFB9ECAD}" srcOrd="1" destOrd="0" presId="urn:microsoft.com/office/officeart/2018/2/layout/IconVerticalSolidList"/>
    <dgm:cxn modelId="{75AEB725-DD7C-415B-B5CE-865E4FF79FF9}" type="presParOf" srcId="{7F1047C4-9171-4CAA-B46A-E0E4EDD174FC}" destId="{2DEBC373-F059-4CD7-B3F1-C6BDE1A2A677}" srcOrd="2" destOrd="0" presId="urn:microsoft.com/office/officeart/2018/2/layout/IconVerticalSolidList"/>
    <dgm:cxn modelId="{6DA4168A-17DF-4A2C-A6BF-37DA842D03AE}" type="presParOf" srcId="{7F1047C4-9171-4CAA-B46A-E0E4EDD174FC}" destId="{A420434C-FFE2-4E2C-BCE5-C49F8EA498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2C5592-6C88-42B5-8040-4C331DF5AC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12CC1CB-6884-48F1-A9B1-5C96D25109CE}">
      <dgm:prSet/>
      <dgm:spPr/>
      <dgm:t>
        <a:bodyPr/>
        <a:lstStyle/>
        <a:p>
          <a:r>
            <a:rPr lang="he-IL"/>
            <a:t>User Management: Ensuring smooth registration and login processes.</a:t>
          </a:r>
          <a:endParaRPr lang="en-US"/>
        </a:p>
      </dgm:t>
    </dgm:pt>
    <dgm:pt modelId="{731C2729-1ABC-4CCA-8755-758A09908BC8}" type="parTrans" cxnId="{1B17D9F4-E36B-4939-B38D-E21A48599E1C}">
      <dgm:prSet/>
      <dgm:spPr/>
      <dgm:t>
        <a:bodyPr/>
        <a:lstStyle/>
        <a:p>
          <a:endParaRPr lang="en-US"/>
        </a:p>
      </dgm:t>
    </dgm:pt>
    <dgm:pt modelId="{F840A608-34E4-4137-AE9B-539CBFD98C00}" type="sibTrans" cxnId="{1B17D9F4-E36B-4939-B38D-E21A48599E1C}">
      <dgm:prSet/>
      <dgm:spPr/>
      <dgm:t>
        <a:bodyPr/>
        <a:lstStyle/>
        <a:p>
          <a:endParaRPr lang="en-US"/>
        </a:p>
      </dgm:t>
    </dgm:pt>
    <dgm:pt modelId="{DFCBAC6D-BCB8-4652-8196-0369199EC817}">
      <dgm:prSet/>
      <dgm:spPr/>
      <dgm:t>
        <a:bodyPr/>
        <a:lstStyle/>
        <a:p>
          <a:r>
            <a:rPr lang="he-IL"/>
            <a:t>Audio Management: Reliable audio upload, playback, and content management.</a:t>
          </a:r>
          <a:endParaRPr lang="en-US"/>
        </a:p>
      </dgm:t>
    </dgm:pt>
    <dgm:pt modelId="{8F01A708-BFC0-432C-986D-7E9F3AEE1CEA}" type="parTrans" cxnId="{F7BBC72E-89EF-4BB5-8617-DC2D19D4862D}">
      <dgm:prSet/>
      <dgm:spPr/>
      <dgm:t>
        <a:bodyPr/>
        <a:lstStyle/>
        <a:p>
          <a:endParaRPr lang="en-US"/>
        </a:p>
      </dgm:t>
    </dgm:pt>
    <dgm:pt modelId="{8D3E6CB8-6079-4BC1-8500-61869C4428FA}" type="sibTrans" cxnId="{F7BBC72E-89EF-4BB5-8617-DC2D19D4862D}">
      <dgm:prSet/>
      <dgm:spPr/>
      <dgm:t>
        <a:bodyPr/>
        <a:lstStyle/>
        <a:p>
          <a:endParaRPr lang="en-US"/>
        </a:p>
      </dgm:t>
    </dgm:pt>
    <dgm:pt modelId="{B714B6EB-8D7B-4ADE-8ACB-7F33D5A8E06D}">
      <dgm:prSet/>
      <dgm:spPr/>
      <dgm:t>
        <a:bodyPr/>
        <a:lstStyle/>
        <a:p>
          <a:r>
            <a:rPr lang="he-IL"/>
            <a:t>Search Functionality: Accurate and efficient search results.</a:t>
          </a:r>
          <a:endParaRPr lang="en-US"/>
        </a:p>
      </dgm:t>
    </dgm:pt>
    <dgm:pt modelId="{AF6AB1F6-1F20-4A88-AF85-45810A26C541}" type="parTrans" cxnId="{F205157A-C375-43F5-8C77-8BE58A58862E}">
      <dgm:prSet/>
      <dgm:spPr/>
      <dgm:t>
        <a:bodyPr/>
        <a:lstStyle/>
        <a:p>
          <a:endParaRPr lang="en-US"/>
        </a:p>
      </dgm:t>
    </dgm:pt>
    <dgm:pt modelId="{02B57C8B-2A5F-4D52-B0D3-8A0E75869446}" type="sibTrans" cxnId="{F205157A-C375-43F5-8C77-8BE58A58862E}">
      <dgm:prSet/>
      <dgm:spPr/>
      <dgm:t>
        <a:bodyPr/>
        <a:lstStyle/>
        <a:p>
          <a:endParaRPr lang="en-US"/>
        </a:p>
      </dgm:t>
    </dgm:pt>
    <dgm:pt modelId="{AE235D3D-BF9E-4C96-A875-FF3CAFA73F4C}">
      <dgm:prSet/>
      <dgm:spPr/>
      <dgm:t>
        <a:bodyPr/>
        <a:lstStyle/>
        <a:p>
          <a:r>
            <a:rPr lang="he-IL"/>
            <a:t>Performance: Stability under load, scalability, and optimal resource utilization.</a:t>
          </a:r>
          <a:endParaRPr lang="en-US"/>
        </a:p>
      </dgm:t>
    </dgm:pt>
    <dgm:pt modelId="{B4C77E7F-DE92-46CC-95DD-AD1D86C60C31}" type="parTrans" cxnId="{A0B0B039-2675-4AC7-937D-FDE9A5ACD032}">
      <dgm:prSet/>
      <dgm:spPr/>
      <dgm:t>
        <a:bodyPr/>
        <a:lstStyle/>
        <a:p>
          <a:endParaRPr lang="en-US"/>
        </a:p>
      </dgm:t>
    </dgm:pt>
    <dgm:pt modelId="{A0B72154-EB6F-4739-9AB8-E4E78D88B1DD}" type="sibTrans" cxnId="{A0B0B039-2675-4AC7-937D-FDE9A5ACD032}">
      <dgm:prSet/>
      <dgm:spPr/>
      <dgm:t>
        <a:bodyPr/>
        <a:lstStyle/>
        <a:p>
          <a:endParaRPr lang="en-US"/>
        </a:p>
      </dgm:t>
    </dgm:pt>
    <dgm:pt modelId="{B221CC30-C07C-46EF-B424-676A32CD02A0}">
      <dgm:prSet/>
      <dgm:spPr/>
      <dgm:t>
        <a:bodyPr/>
        <a:lstStyle/>
        <a:p>
          <a:r>
            <a:rPr lang="he-IL"/>
            <a:t>Concurrent Usage: Robust handling of multiple simultaneous users and actions.</a:t>
          </a:r>
          <a:endParaRPr lang="en-US"/>
        </a:p>
      </dgm:t>
    </dgm:pt>
    <dgm:pt modelId="{D59ACD37-A9C1-4E8F-B142-E88EEAE612B4}" type="parTrans" cxnId="{A3A8BFAD-BF52-4AC4-AAFA-FD226EA09178}">
      <dgm:prSet/>
      <dgm:spPr/>
      <dgm:t>
        <a:bodyPr/>
        <a:lstStyle/>
        <a:p>
          <a:endParaRPr lang="en-US"/>
        </a:p>
      </dgm:t>
    </dgm:pt>
    <dgm:pt modelId="{B75AF7EB-BCBE-4BB9-B219-BECAAACF83F2}" type="sibTrans" cxnId="{A3A8BFAD-BF52-4AC4-AAFA-FD226EA09178}">
      <dgm:prSet/>
      <dgm:spPr/>
      <dgm:t>
        <a:bodyPr/>
        <a:lstStyle/>
        <a:p>
          <a:endParaRPr lang="en-US"/>
        </a:p>
      </dgm:t>
    </dgm:pt>
    <dgm:pt modelId="{402FB2AD-1EED-43BF-B414-B08CA9FD8960}" type="pres">
      <dgm:prSet presAssocID="{C02C5592-6C88-42B5-8040-4C331DF5AC5E}" presName="root" presStyleCnt="0">
        <dgm:presLayoutVars>
          <dgm:dir/>
          <dgm:resizeHandles val="exact"/>
        </dgm:presLayoutVars>
      </dgm:prSet>
      <dgm:spPr/>
    </dgm:pt>
    <dgm:pt modelId="{764553F0-5E73-4835-8576-A35DFA81CE94}" type="pres">
      <dgm:prSet presAssocID="{712CC1CB-6884-48F1-A9B1-5C96D25109CE}" presName="compNode" presStyleCnt="0"/>
      <dgm:spPr/>
    </dgm:pt>
    <dgm:pt modelId="{6055C74B-A736-4F35-8783-D68BEDAE600D}" type="pres">
      <dgm:prSet presAssocID="{712CC1CB-6884-48F1-A9B1-5C96D25109CE}" presName="bgRect" presStyleLbl="bgShp" presStyleIdx="0" presStyleCnt="5"/>
      <dgm:spPr/>
    </dgm:pt>
    <dgm:pt modelId="{0B2B755B-629B-4645-AAD8-DE421F48B4E6}" type="pres">
      <dgm:prSet presAssocID="{712CC1CB-6884-48F1-A9B1-5C96D25109C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7E526276-F56B-4121-B024-17402C8FDC59}" type="pres">
      <dgm:prSet presAssocID="{712CC1CB-6884-48F1-A9B1-5C96D25109CE}" presName="spaceRect" presStyleCnt="0"/>
      <dgm:spPr/>
    </dgm:pt>
    <dgm:pt modelId="{BD7BEEB6-A964-4F43-836E-6A8905045B07}" type="pres">
      <dgm:prSet presAssocID="{712CC1CB-6884-48F1-A9B1-5C96D25109CE}" presName="parTx" presStyleLbl="revTx" presStyleIdx="0" presStyleCnt="5">
        <dgm:presLayoutVars>
          <dgm:chMax val="0"/>
          <dgm:chPref val="0"/>
        </dgm:presLayoutVars>
      </dgm:prSet>
      <dgm:spPr/>
    </dgm:pt>
    <dgm:pt modelId="{D6932414-6508-4BFC-8E14-03E1C252DCF8}" type="pres">
      <dgm:prSet presAssocID="{F840A608-34E4-4137-AE9B-539CBFD98C00}" presName="sibTrans" presStyleCnt="0"/>
      <dgm:spPr/>
    </dgm:pt>
    <dgm:pt modelId="{273C4B2C-5270-485A-974F-070FA37D522C}" type="pres">
      <dgm:prSet presAssocID="{DFCBAC6D-BCB8-4652-8196-0369199EC817}" presName="compNode" presStyleCnt="0"/>
      <dgm:spPr/>
    </dgm:pt>
    <dgm:pt modelId="{4293FABF-B61D-453A-91D7-23822C2AF2D3}" type="pres">
      <dgm:prSet presAssocID="{DFCBAC6D-BCB8-4652-8196-0369199EC817}" presName="bgRect" presStyleLbl="bgShp" presStyleIdx="1" presStyleCnt="5"/>
      <dgm:spPr/>
    </dgm:pt>
    <dgm:pt modelId="{2B444960-2418-4D48-8599-6F7F122E6985}" type="pres">
      <dgm:prSet presAssocID="{DFCBAC6D-BCB8-4652-8196-0369199EC81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3B8BEF8A-F66F-48E8-9BA6-9ABE60BB5DF0}" type="pres">
      <dgm:prSet presAssocID="{DFCBAC6D-BCB8-4652-8196-0369199EC817}" presName="spaceRect" presStyleCnt="0"/>
      <dgm:spPr/>
    </dgm:pt>
    <dgm:pt modelId="{12F5641E-48D4-41B0-AB32-EB061128D0F5}" type="pres">
      <dgm:prSet presAssocID="{DFCBAC6D-BCB8-4652-8196-0369199EC817}" presName="parTx" presStyleLbl="revTx" presStyleIdx="1" presStyleCnt="5">
        <dgm:presLayoutVars>
          <dgm:chMax val="0"/>
          <dgm:chPref val="0"/>
        </dgm:presLayoutVars>
      </dgm:prSet>
      <dgm:spPr/>
    </dgm:pt>
    <dgm:pt modelId="{2F804EFB-C01B-45A8-88F8-EAE3A0CE5C12}" type="pres">
      <dgm:prSet presAssocID="{8D3E6CB8-6079-4BC1-8500-61869C4428FA}" presName="sibTrans" presStyleCnt="0"/>
      <dgm:spPr/>
    </dgm:pt>
    <dgm:pt modelId="{64F1B5A7-9AD9-454F-ACA7-2936C71E9D0B}" type="pres">
      <dgm:prSet presAssocID="{B714B6EB-8D7B-4ADE-8ACB-7F33D5A8E06D}" presName="compNode" presStyleCnt="0"/>
      <dgm:spPr/>
    </dgm:pt>
    <dgm:pt modelId="{4F544FA8-27AD-496A-983C-E5D5F555052B}" type="pres">
      <dgm:prSet presAssocID="{B714B6EB-8D7B-4ADE-8ACB-7F33D5A8E06D}" presName="bgRect" presStyleLbl="bgShp" presStyleIdx="2" presStyleCnt="5"/>
      <dgm:spPr/>
    </dgm:pt>
    <dgm:pt modelId="{3607844C-045C-4FEC-832B-4F966649B4E3}" type="pres">
      <dgm:prSet presAssocID="{B714B6EB-8D7B-4ADE-8ACB-7F33D5A8E06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0CFB516-49A4-48B4-8304-32F89B7603BF}" type="pres">
      <dgm:prSet presAssocID="{B714B6EB-8D7B-4ADE-8ACB-7F33D5A8E06D}" presName="spaceRect" presStyleCnt="0"/>
      <dgm:spPr/>
    </dgm:pt>
    <dgm:pt modelId="{4F00F4A2-1F22-44AC-9AB7-D379046F4B7A}" type="pres">
      <dgm:prSet presAssocID="{B714B6EB-8D7B-4ADE-8ACB-7F33D5A8E06D}" presName="parTx" presStyleLbl="revTx" presStyleIdx="2" presStyleCnt="5">
        <dgm:presLayoutVars>
          <dgm:chMax val="0"/>
          <dgm:chPref val="0"/>
        </dgm:presLayoutVars>
      </dgm:prSet>
      <dgm:spPr/>
    </dgm:pt>
    <dgm:pt modelId="{E9034D77-808C-4196-A9DB-E09957164850}" type="pres">
      <dgm:prSet presAssocID="{02B57C8B-2A5F-4D52-B0D3-8A0E75869446}" presName="sibTrans" presStyleCnt="0"/>
      <dgm:spPr/>
    </dgm:pt>
    <dgm:pt modelId="{18145353-1240-4AD5-B4C7-DD9DEDE00655}" type="pres">
      <dgm:prSet presAssocID="{AE235D3D-BF9E-4C96-A875-FF3CAFA73F4C}" presName="compNode" presStyleCnt="0"/>
      <dgm:spPr/>
    </dgm:pt>
    <dgm:pt modelId="{3E3DD323-84CB-45B0-BB88-64BAFA070434}" type="pres">
      <dgm:prSet presAssocID="{AE235D3D-BF9E-4C96-A875-FF3CAFA73F4C}" presName="bgRect" presStyleLbl="bgShp" presStyleIdx="3" presStyleCnt="5"/>
      <dgm:spPr/>
    </dgm:pt>
    <dgm:pt modelId="{BBF77C00-C82E-4702-8250-FEF7ACB94735}" type="pres">
      <dgm:prSet presAssocID="{AE235D3D-BF9E-4C96-A875-FF3CAFA73F4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טעינה"/>
        </a:ext>
      </dgm:extLst>
    </dgm:pt>
    <dgm:pt modelId="{61412F65-9C01-4D87-B97C-2CE422A8C7C2}" type="pres">
      <dgm:prSet presAssocID="{AE235D3D-BF9E-4C96-A875-FF3CAFA73F4C}" presName="spaceRect" presStyleCnt="0"/>
      <dgm:spPr/>
    </dgm:pt>
    <dgm:pt modelId="{8282B61B-C17B-44B5-99DB-BDA33B8E9FDB}" type="pres">
      <dgm:prSet presAssocID="{AE235D3D-BF9E-4C96-A875-FF3CAFA73F4C}" presName="parTx" presStyleLbl="revTx" presStyleIdx="3" presStyleCnt="5">
        <dgm:presLayoutVars>
          <dgm:chMax val="0"/>
          <dgm:chPref val="0"/>
        </dgm:presLayoutVars>
      </dgm:prSet>
      <dgm:spPr/>
    </dgm:pt>
    <dgm:pt modelId="{0C561B32-027C-49A3-81F7-DBBD3E87CE60}" type="pres">
      <dgm:prSet presAssocID="{A0B72154-EB6F-4739-9AB8-E4E78D88B1DD}" presName="sibTrans" presStyleCnt="0"/>
      <dgm:spPr/>
    </dgm:pt>
    <dgm:pt modelId="{5DB9BE80-BC58-4542-968F-B41E2C46294A}" type="pres">
      <dgm:prSet presAssocID="{B221CC30-C07C-46EF-B424-676A32CD02A0}" presName="compNode" presStyleCnt="0"/>
      <dgm:spPr/>
    </dgm:pt>
    <dgm:pt modelId="{8E0D3FB7-1BD9-4829-AC18-E0799F7F8E99}" type="pres">
      <dgm:prSet presAssocID="{B221CC30-C07C-46EF-B424-676A32CD02A0}" presName="bgRect" presStyleLbl="bgShp" presStyleIdx="4" presStyleCnt="5"/>
      <dgm:spPr/>
    </dgm:pt>
    <dgm:pt modelId="{44007B47-F898-467A-86C8-B77EB2330594}" type="pres">
      <dgm:prSet presAssocID="{B221CC30-C07C-46EF-B424-676A32CD02A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נותק"/>
        </a:ext>
      </dgm:extLst>
    </dgm:pt>
    <dgm:pt modelId="{19B1CF68-91B8-4DD4-B8B2-57D368B4ED01}" type="pres">
      <dgm:prSet presAssocID="{B221CC30-C07C-46EF-B424-676A32CD02A0}" presName="spaceRect" presStyleCnt="0"/>
      <dgm:spPr/>
    </dgm:pt>
    <dgm:pt modelId="{A6BDEC5F-220F-4E11-B4A1-2BC6D27926C0}" type="pres">
      <dgm:prSet presAssocID="{B221CC30-C07C-46EF-B424-676A32CD02A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D5D0601-ED1A-43C0-8A62-9201D28BEF0B}" type="presOf" srcId="{DFCBAC6D-BCB8-4652-8196-0369199EC817}" destId="{12F5641E-48D4-41B0-AB32-EB061128D0F5}" srcOrd="0" destOrd="0" presId="urn:microsoft.com/office/officeart/2018/2/layout/IconVerticalSolidList"/>
    <dgm:cxn modelId="{2D872E2E-0546-495E-9510-F22C09DE4892}" type="presOf" srcId="{712CC1CB-6884-48F1-A9B1-5C96D25109CE}" destId="{BD7BEEB6-A964-4F43-836E-6A8905045B07}" srcOrd="0" destOrd="0" presId="urn:microsoft.com/office/officeart/2018/2/layout/IconVerticalSolidList"/>
    <dgm:cxn modelId="{F7BBC72E-89EF-4BB5-8617-DC2D19D4862D}" srcId="{C02C5592-6C88-42B5-8040-4C331DF5AC5E}" destId="{DFCBAC6D-BCB8-4652-8196-0369199EC817}" srcOrd="1" destOrd="0" parTransId="{8F01A708-BFC0-432C-986D-7E9F3AEE1CEA}" sibTransId="{8D3E6CB8-6079-4BC1-8500-61869C4428FA}"/>
    <dgm:cxn modelId="{A0B0B039-2675-4AC7-937D-FDE9A5ACD032}" srcId="{C02C5592-6C88-42B5-8040-4C331DF5AC5E}" destId="{AE235D3D-BF9E-4C96-A875-FF3CAFA73F4C}" srcOrd="3" destOrd="0" parTransId="{B4C77E7F-DE92-46CC-95DD-AD1D86C60C31}" sibTransId="{A0B72154-EB6F-4739-9AB8-E4E78D88B1DD}"/>
    <dgm:cxn modelId="{83B3665B-E848-4C57-87F5-C2BF260855E4}" type="presOf" srcId="{C02C5592-6C88-42B5-8040-4C331DF5AC5E}" destId="{402FB2AD-1EED-43BF-B414-B08CA9FD8960}" srcOrd="0" destOrd="0" presId="urn:microsoft.com/office/officeart/2018/2/layout/IconVerticalSolidList"/>
    <dgm:cxn modelId="{406E5566-7785-49BA-BE9C-020904C20B69}" type="presOf" srcId="{B221CC30-C07C-46EF-B424-676A32CD02A0}" destId="{A6BDEC5F-220F-4E11-B4A1-2BC6D27926C0}" srcOrd="0" destOrd="0" presId="urn:microsoft.com/office/officeart/2018/2/layout/IconVerticalSolidList"/>
    <dgm:cxn modelId="{F205157A-C375-43F5-8C77-8BE58A58862E}" srcId="{C02C5592-6C88-42B5-8040-4C331DF5AC5E}" destId="{B714B6EB-8D7B-4ADE-8ACB-7F33D5A8E06D}" srcOrd="2" destOrd="0" parTransId="{AF6AB1F6-1F20-4A88-AF85-45810A26C541}" sibTransId="{02B57C8B-2A5F-4D52-B0D3-8A0E75869446}"/>
    <dgm:cxn modelId="{A3A8BFAD-BF52-4AC4-AAFA-FD226EA09178}" srcId="{C02C5592-6C88-42B5-8040-4C331DF5AC5E}" destId="{B221CC30-C07C-46EF-B424-676A32CD02A0}" srcOrd="4" destOrd="0" parTransId="{D59ACD37-A9C1-4E8F-B142-E88EEAE612B4}" sibTransId="{B75AF7EB-BCBE-4BB9-B219-BECAAACF83F2}"/>
    <dgm:cxn modelId="{ED9D30C5-0794-4967-83BE-E01ED141DC5D}" type="presOf" srcId="{AE235D3D-BF9E-4C96-A875-FF3CAFA73F4C}" destId="{8282B61B-C17B-44B5-99DB-BDA33B8E9FDB}" srcOrd="0" destOrd="0" presId="urn:microsoft.com/office/officeart/2018/2/layout/IconVerticalSolidList"/>
    <dgm:cxn modelId="{48F60EF0-F0E8-4DFA-BE35-DD323A0AB1EA}" type="presOf" srcId="{B714B6EB-8D7B-4ADE-8ACB-7F33D5A8E06D}" destId="{4F00F4A2-1F22-44AC-9AB7-D379046F4B7A}" srcOrd="0" destOrd="0" presId="urn:microsoft.com/office/officeart/2018/2/layout/IconVerticalSolidList"/>
    <dgm:cxn modelId="{1B17D9F4-E36B-4939-B38D-E21A48599E1C}" srcId="{C02C5592-6C88-42B5-8040-4C331DF5AC5E}" destId="{712CC1CB-6884-48F1-A9B1-5C96D25109CE}" srcOrd="0" destOrd="0" parTransId="{731C2729-1ABC-4CCA-8755-758A09908BC8}" sibTransId="{F840A608-34E4-4137-AE9B-539CBFD98C00}"/>
    <dgm:cxn modelId="{2B31AB47-6DE6-4A2A-A20F-A2D2274FB74F}" type="presParOf" srcId="{402FB2AD-1EED-43BF-B414-B08CA9FD8960}" destId="{764553F0-5E73-4835-8576-A35DFA81CE94}" srcOrd="0" destOrd="0" presId="urn:microsoft.com/office/officeart/2018/2/layout/IconVerticalSolidList"/>
    <dgm:cxn modelId="{DFA513B0-8CC8-44F4-9E95-ADBB9B48DA4D}" type="presParOf" srcId="{764553F0-5E73-4835-8576-A35DFA81CE94}" destId="{6055C74B-A736-4F35-8783-D68BEDAE600D}" srcOrd="0" destOrd="0" presId="urn:microsoft.com/office/officeart/2018/2/layout/IconVerticalSolidList"/>
    <dgm:cxn modelId="{59727762-922B-439B-BB68-65E61E85BC30}" type="presParOf" srcId="{764553F0-5E73-4835-8576-A35DFA81CE94}" destId="{0B2B755B-629B-4645-AAD8-DE421F48B4E6}" srcOrd="1" destOrd="0" presId="urn:microsoft.com/office/officeart/2018/2/layout/IconVerticalSolidList"/>
    <dgm:cxn modelId="{287D0FDD-0AF5-4E1D-A2AC-1ADD7AD45C96}" type="presParOf" srcId="{764553F0-5E73-4835-8576-A35DFA81CE94}" destId="{7E526276-F56B-4121-B024-17402C8FDC59}" srcOrd="2" destOrd="0" presId="urn:microsoft.com/office/officeart/2018/2/layout/IconVerticalSolidList"/>
    <dgm:cxn modelId="{9BACBB1C-C22E-4D2E-B0D1-43FAE9E7038E}" type="presParOf" srcId="{764553F0-5E73-4835-8576-A35DFA81CE94}" destId="{BD7BEEB6-A964-4F43-836E-6A8905045B07}" srcOrd="3" destOrd="0" presId="urn:microsoft.com/office/officeart/2018/2/layout/IconVerticalSolidList"/>
    <dgm:cxn modelId="{92C13D92-A96E-4982-93A7-03102D1AE2AE}" type="presParOf" srcId="{402FB2AD-1EED-43BF-B414-B08CA9FD8960}" destId="{D6932414-6508-4BFC-8E14-03E1C252DCF8}" srcOrd="1" destOrd="0" presId="urn:microsoft.com/office/officeart/2018/2/layout/IconVerticalSolidList"/>
    <dgm:cxn modelId="{498F01C5-3438-43C0-A407-D8494B22ADD1}" type="presParOf" srcId="{402FB2AD-1EED-43BF-B414-B08CA9FD8960}" destId="{273C4B2C-5270-485A-974F-070FA37D522C}" srcOrd="2" destOrd="0" presId="urn:microsoft.com/office/officeart/2018/2/layout/IconVerticalSolidList"/>
    <dgm:cxn modelId="{CB3470A5-A74E-4DD6-831C-ABAE0C624B64}" type="presParOf" srcId="{273C4B2C-5270-485A-974F-070FA37D522C}" destId="{4293FABF-B61D-453A-91D7-23822C2AF2D3}" srcOrd="0" destOrd="0" presId="urn:microsoft.com/office/officeart/2018/2/layout/IconVerticalSolidList"/>
    <dgm:cxn modelId="{89235D65-D634-4FEE-ADEF-D686515E4690}" type="presParOf" srcId="{273C4B2C-5270-485A-974F-070FA37D522C}" destId="{2B444960-2418-4D48-8599-6F7F122E6985}" srcOrd="1" destOrd="0" presId="urn:microsoft.com/office/officeart/2018/2/layout/IconVerticalSolidList"/>
    <dgm:cxn modelId="{1CB3569A-C194-4952-9C79-0E53AFE6E3B4}" type="presParOf" srcId="{273C4B2C-5270-485A-974F-070FA37D522C}" destId="{3B8BEF8A-F66F-48E8-9BA6-9ABE60BB5DF0}" srcOrd="2" destOrd="0" presId="urn:microsoft.com/office/officeart/2018/2/layout/IconVerticalSolidList"/>
    <dgm:cxn modelId="{1CC11141-62ED-4544-83D0-48BA789418B9}" type="presParOf" srcId="{273C4B2C-5270-485A-974F-070FA37D522C}" destId="{12F5641E-48D4-41B0-AB32-EB061128D0F5}" srcOrd="3" destOrd="0" presId="urn:microsoft.com/office/officeart/2018/2/layout/IconVerticalSolidList"/>
    <dgm:cxn modelId="{8183FF5A-FDEC-40C9-8409-C26A2235FA44}" type="presParOf" srcId="{402FB2AD-1EED-43BF-B414-B08CA9FD8960}" destId="{2F804EFB-C01B-45A8-88F8-EAE3A0CE5C12}" srcOrd="3" destOrd="0" presId="urn:microsoft.com/office/officeart/2018/2/layout/IconVerticalSolidList"/>
    <dgm:cxn modelId="{14303D49-133E-42A3-A755-DBE67DF2838C}" type="presParOf" srcId="{402FB2AD-1EED-43BF-B414-B08CA9FD8960}" destId="{64F1B5A7-9AD9-454F-ACA7-2936C71E9D0B}" srcOrd="4" destOrd="0" presId="urn:microsoft.com/office/officeart/2018/2/layout/IconVerticalSolidList"/>
    <dgm:cxn modelId="{73C946F7-CAA0-42D6-BBC4-C73B23BC2E6D}" type="presParOf" srcId="{64F1B5A7-9AD9-454F-ACA7-2936C71E9D0B}" destId="{4F544FA8-27AD-496A-983C-E5D5F555052B}" srcOrd="0" destOrd="0" presId="urn:microsoft.com/office/officeart/2018/2/layout/IconVerticalSolidList"/>
    <dgm:cxn modelId="{5C157295-01F5-4E87-B98C-5044811E35B9}" type="presParOf" srcId="{64F1B5A7-9AD9-454F-ACA7-2936C71E9D0B}" destId="{3607844C-045C-4FEC-832B-4F966649B4E3}" srcOrd="1" destOrd="0" presId="urn:microsoft.com/office/officeart/2018/2/layout/IconVerticalSolidList"/>
    <dgm:cxn modelId="{DC92F966-00F4-4691-AB16-2075968FAA3C}" type="presParOf" srcId="{64F1B5A7-9AD9-454F-ACA7-2936C71E9D0B}" destId="{E0CFB516-49A4-48B4-8304-32F89B7603BF}" srcOrd="2" destOrd="0" presId="urn:microsoft.com/office/officeart/2018/2/layout/IconVerticalSolidList"/>
    <dgm:cxn modelId="{4FBE89A6-133D-48C1-B5C1-05C3EE7C12A2}" type="presParOf" srcId="{64F1B5A7-9AD9-454F-ACA7-2936C71E9D0B}" destId="{4F00F4A2-1F22-44AC-9AB7-D379046F4B7A}" srcOrd="3" destOrd="0" presId="urn:microsoft.com/office/officeart/2018/2/layout/IconVerticalSolidList"/>
    <dgm:cxn modelId="{88A42AC4-D170-4A94-B753-93A34C9ECBB8}" type="presParOf" srcId="{402FB2AD-1EED-43BF-B414-B08CA9FD8960}" destId="{E9034D77-808C-4196-A9DB-E09957164850}" srcOrd="5" destOrd="0" presId="urn:microsoft.com/office/officeart/2018/2/layout/IconVerticalSolidList"/>
    <dgm:cxn modelId="{9D1256DD-5BC1-4955-AC67-EAAAB678CF39}" type="presParOf" srcId="{402FB2AD-1EED-43BF-B414-B08CA9FD8960}" destId="{18145353-1240-4AD5-B4C7-DD9DEDE00655}" srcOrd="6" destOrd="0" presId="urn:microsoft.com/office/officeart/2018/2/layout/IconVerticalSolidList"/>
    <dgm:cxn modelId="{D0D21EE7-CD99-43A6-B74B-1A29DDCDC823}" type="presParOf" srcId="{18145353-1240-4AD5-B4C7-DD9DEDE00655}" destId="{3E3DD323-84CB-45B0-BB88-64BAFA070434}" srcOrd="0" destOrd="0" presId="urn:microsoft.com/office/officeart/2018/2/layout/IconVerticalSolidList"/>
    <dgm:cxn modelId="{DCFCACFC-1903-4A7B-A474-1A77821D77EE}" type="presParOf" srcId="{18145353-1240-4AD5-B4C7-DD9DEDE00655}" destId="{BBF77C00-C82E-4702-8250-FEF7ACB94735}" srcOrd="1" destOrd="0" presId="urn:microsoft.com/office/officeart/2018/2/layout/IconVerticalSolidList"/>
    <dgm:cxn modelId="{B722DFB7-3B11-4CE0-A4B5-D535968DA0C8}" type="presParOf" srcId="{18145353-1240-4AD5-B4C7-DD9DEDE00655}" destId="{61412F65-9C01-4D87-B97C-2CE422A8C7C2}" srcOrd="2" destOrd="0" presId="urn:microsoft.com/office/officeart/2018/2/layout/IconVerticalSolidList"/>
    <dgm:cxn modelId="{C3401818-B471-4972-92C1-349BF3352B6F}" type="presParOf" srcId="{18145353-1240-4AD5-B4C7-DD9DEDE00655}" destId="{8282B61B-C17B-44B5-99DB-BDA33B8E9FDB}" srcOrd="3" destOrd="0" presId="urn:microsoft.com/office/officeart/2018/2/layout/IconVerticalSolidList"/>
    <dgm:cxn modelId="{9056C2F3-A2C4-414C-8C03-21FDF8560765}" type="presParOf" srcId="{402FB2AD-1EED-43BF-B414-B08CA9FD8960}" destId="{0C561B32-027C-49A3-81F7-DBBD3E87CE60}" srcOrd="7" destOrd="0" presId="urn:microsoft.com/office/officeart/2018/2/layout/IconVerticalSolidList"/>
    <dgm:cxn modelId="{F31B55B6-A684-41AB-8C20-198356E7487F}" type="presParOf" srcId="{402FB2AD-1EED-43BF-B414-B08CA9FD8960}" destId="{5DB9BE80-BC58-4542-968F-B41E2C46294A}" srcOrd="8" destOrd="0" presId="urn:microsoft.com/office/officeart/2018/2/layout/IconVerticalSolidList"/>
    <dgm:cxn modelId="{642B7A99-329A-4060-9DE2-93BE9AE850E3}" type="presParOf" srcId="{5DB9BE80-BC58-4542-968F-B41E2C46294A}" destId="{8E0D3FB7-1BD9-4829-AC18-E0799F7F8E99}" srcOrd="0" destOrd="0" presId="urn:microsoft.com/office/officeart/2018/2/layout/IconVerticalSolidList"/>
    <dgm:cxn modelId="{EAB42C86-E874-4832-A171-EEC2F590F619}" type="presParOf" srcId="{5DB9BE80-BC58-4542-968F-B41E2C46294A}" destId="{44007B47-F898-467A-86C8-B77EB2330594}" srcOrd="1" destOrd="0" presId="urn:microsoft.com/office/officeart/2018/2/layout/IconVerticalSolidList"/>
    <dgm:cxn modelId="{6869AFB2-6273-4498-B9B7-B0CEB3A761EF}" type="presParOf" srcId="{5DB9BE80-BC58-4542-968F-B41E2C46294A}" destId="{19B1CF68-91B8-4DD4-B8B2-57D368B4ED01}" srcOrd="2" destOrd="0" presId="urn:microsoft.com/office/officeart/2018/2/layout/IconVerticalSolidList"/>
    <dgm:cxn modelId="{A1964FBD-F3EA-418A-BA83-9CAEC44B6B3E}" type="presParOf" srcId="{5DB9BE80-BC58-4542-968F-B41E2C46294A}" destId="{A6BDEC5F-220F-4E11-B4A1-2BC6D27926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6A8E38-523D-4B4F-A87A-3C0FD4B92F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C469CC-8D9A-4DB5-B1E3-F94F8BD3A6DE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/>
            <a:t>The influx of internet users and the shift towards remote data access.</a:t>
          </a:r>
          <a:endParaRPr lang="en-US"/>
        </a:p>
      </dgm:t>
    </dgm:pt>
    <dgm:pt modelId="{4F2A28AB-65E3-4093-B4C4-54072E4E316D}" type="parTrans" cxnId="{F1237721-16CC-4EF7-91C6-8CFC58832307}">
      <dgm:prSet/>
      <dgm:spPr/>
      <dgm:t>
        <a:bodyPr/>
        <a:lstStyle/>
        <a:p>
          <a:endParaRPr lang="en-US"/>
        </a:p>
      </dgm:t>
    </dgm:pt>
    <dgm:pt modelId="{070115AA-C1D8-4FBF-89CA-6BCAF99F08BE}" type="sibTrans" cxnId="{F1237721-16CC-4EF7-91C6-8CFC58832307}">
      <dgm:prSet/>
      <dgm:spPr/>
      <dgm:t>
        <a:bodyPr/>
        <a:lstStyle/>
        <a:p>
          <a:endParaRPr lang="en-US"/>
        </a:p>
      </dgm:t>
    </dgm:pt>
    <dgm:pt modelId="{36E29C5B-FC54-419E-B268-C9C3E8CE8585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/>
            <a:t>Emergence of platforms handling vast user traffic (e.g., Google, Facebook).</a:t>
          </a:r>
          <a:endParaRPr lang="en-US"/>
        </a:p>
      </dgm:t>
    </dgm:pt>
    <dgm:pt modelId="{A3792B59-C4C1-4AA7-A616-E0628EB2E5B7}" type="parTrans" cxnId="{750D22E6-1CA8-4B60-869E-915016D8B68F}">
      <dgm:prSet/>
      <dgm:spPr/>
      <dgm:t>
        <a:bodyPr/>
        <a:lstStyle/>
        <a:p>
          <a:endParaRPr lang="en-US"/>
        </a:p>
      </dgm:t>
    </dgm:pt>
    <dgm:pt modelId="{97B749FB-47EA-4061-A1D7-7BD68C9C90E5}" type="sibTrans" cxnId="{750D22E6-1CA8-4B60-869E-915016D8B68F}">
      <dgm:prSet/>
      <dgm:spPr/>
      <dgm:t>
        <a:bodyPr/>
        <a:lstStyle/>
        <a:p>
          <a:endParaRPr lang="en-US"/>
        </a:p>
      </dgm:t>
    </dgm:pt>
    <dgm:pt modelId="{DFE8A212-83E2-4C2B-BBE7-5E15C144DF18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/>
            <a:t>Importance of rapid data access and efficient resource management.</a:t>
          </a:r>
          <a:endParaRPr lang="en-US"/>
        </a:p>
      </dgm:t>
    </dgm:pt>
    <dgm:pt modelId="{0A71C13C-F939-4603-A236-E6CF8FF9A066}" type="parTrans" cxnId="{C50C4569-4BFC-46E3-95F2-01B0E24C8EFB}">
      <dgm:prSet/>
      <dgm:spPr/>
      <dgm:t>
        <a:bodyPr/>
        <a:lstStyle/>
        <a:p>
          <a:endParaRPr lang="en-US"/>
        </a:p>
      </dgm:t>
    </dgm:pt>
    <dgm:pt modelId="{19ED5AF2-4124-45E8-BF3A-5377BD6BA916}" type="sibTrans" cxnId="{C50C4569-4BFC-46E3-95F2-01B0E24C8EFB}">
      <dgm:prSet/>
      <dgm:spPr/>
      <dgm:t>
        <a:bodyPr/>
        <a:lstStyle/>
        <a:p>
          <a:endParaRPr lang="en-US"/>
        </a:p>
      </dgm:t>
    </dgm:pt>
    <dgm:pt modelId="{EF246B05-DFE3-44C9-92D2-043300EC2153}" type="pres">
      <dgm:prSet presAssocID="{506A8E38-523D-4B4F-A87A-3C0FD4B92F81}" presName="root" presStyleCnt="0">
        <dgm:presLayoutVars>
          <dgm:dir/>
          <dgm:resizeHandles val="exact"/>
        </dgm:presLayoutVars>
      </dgm:prSet>
      <dgm:spPr/>
    </dgm:pt>
    <dgm:pt modelId="{7DA333F5-E32B-4DFD-9E35-A48004A14B23}" type="pres">
      <dgm:prSet presAssocID="{A5C469CC-8D9A-4DB5-B1E3-F94F8BD3A6DE}" presName="compNode" presStyleCnt="0"/>
      <dgm:spPr/>
    </dgm:pt>
    <dgm:pt modelId="{A2378AB5-2C87-4EB6-9BDD-CB2AC2708E31}" type="pres">
      <dgm:prSet presAssocID="{A5C469CC-8D9A-4DB5-B1E3-F94F8BD3A6DE}" presName="bgRect" presStyleLbl="bgShp" presStyleIdx="0" presStyleCnt="3"/>
      <dgm:spPr/>
    </dgm:pt>
    <dgm:pt modelId="{919E29ED-DDAF-47EF-902B-FAA5073E21DD}" type="pres">
      <dgm:prSet presAssocID="{A5C469CC-8D9A-4DB5-B1E3-F94F8BD3A6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אלחוטי"/>
        </a:ext>
      </dgm:extLst>
    </dgm:pt>
    <dgm:pt modelId="{46593215-7C5F-4290-AF07-D6736FFCD133}" type="pres">
      <dgm:prSet presAssocID="{A5C469CC-8D9A-4DB5-B1E3-F94F8BD3A6DE}" presName="spaceRect" presStyleCnt="0"/>
      <dgm:spPr/>
    </dgm:pt>
    <dgm:pt modelId="{F811D1AA-46C1-46A6-90BE-CD520FBD4829}" type="pres">
      <dgm:prSet presAssocID="{A5C469CC-8D9A-4DB5-B1E3-F94F8BD3A6DE}" presName="parTx" presStyleLbl="revTx" presStyleIdx="0" presStyleCnt="3">
        <dgm:presLayoutVars>
          <dgm:chMax val="0"/>
          <dgm:chPref val="0"/>
        </dgm:presLayoutVars>
      </dgm:prSet>
      <dgm:spPr/>
    </dgm:pt>
    <dgm:pt modelId="{6B8B8660-0653-448A-8DDA-24BA640D5DC2}" type="pres">
      <dgm:prSet presAssocID="{070115AA-C1D8-4FBF-89CA-6BCAF99F08BE}" presName="sibTrans" presStyleCnt="0"/>
      <dgm:spPr/>
    </dgm:pt>
    <dgm:pt modelId="{149FF1DC-9B17-48E2-A188-80F560DB6CBC}" type="pres">
      <dgm:prSet presAssocID="{36E29C5B-FC54-419E-B268-C9C3E8CE8585}" presName="compNode" presStyleCnt="0"/>
      <dgm:spPr/>
    </dgm:pt>
    <dgm:pt modelId="{3C204014-1E83-46B7-BB6D-3E1758443D7E}" type="pres">
      <dgm:prSet presAssocID="{36E29C5B-FC54-419E-B268-C9C3E8CE8585}" presName="bgRect" presStyleLbl="bgShp" presStyleIdx="1" presStyleCnt="3"/>
      <dgm:spPr/>
    </dgm:pt>
    <dgm:pt modelId="{25368022-2D84-4CB2-A55F-1FD8AE8A566C}" type="pres">
      <dgm:prSet presAssocID="{36E29C5B-FC54-419E-B268-C9C3E8CE85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EAA6C1DA-0677-4F66-8943-C116FB3BE3A6}" type="pres">
      <dgm:prSet presAssocID="{36E29C5B-FC54-419E-B268-C9C3E8CE8585}" presName="spaceRect" presStyleCnt="0"/>
      <dgm:spPr/>
    </dgm:pt>
    <dgm:pt modelId="{D5107036-F9EF-4912-AF69-CAE63B9E9D9D}" type="pres">
      <dgm:prSet presAssocID="{36E29C5B-FC54-419E-B268-C9C3E8CE8585}" presName="parTx" presStyleLbl="revTx" presStyleIdx="1" presStyleCnt="3">
        <dgm:presLayoutVars>
          <dgm:chMax val="0"/>
          <dgm:chPref val="0"/>
        </dgm:presLayoutVars>
      </dgm:prSet>
      <dgm:spPr/>
    </dgm:pt>
    <dgm:pt modelId="{49751C70-2633-4A4A-9301-22B03BE05EEA}" type="pres">
      <dgm:prSet presAssocID="{97B749FB-47EA-4061-A1D7-7BD68C9C90E5}" presName="sibTrans" presStyleCnt="0"/>
      <dgm:spPr/>
    </dgm:pt>
    <dgm:pt modelId="{73045165-669C-42D6-9C29-9473776B0AA5}" type="pres">
      <dgm:prSet presAssocID="{DFE8A212-83E2-4C2B-BBE7-5E15C144DF18}" presName="compNode" presStyleCnt="0"/>
      <dgm:spPr/>
    </dgm:pt>
    <dgm:pt modelId="{E4A879A7-EE8C-4C45-8163-C17209DCA915}" type="pres">
      <dgm:prSet presAssocID="{DFE8A212-83E2-4C2B-BBE7-5E15C144DF18}" presName="bgRect" presStyleLbl="bgShp" presStyleIdx="2" presStyleCnt="3"/>
      <dgm:spPr/>
    </dgm:pt>
    <dgm:pt modelId="{560790E1-B68A-451B-95D9-F60843372B9B}" type="pres">
      <dgm:prSet presAssocID="{DFE8A212-83E2-4C2B-BBE7-5E15C144DF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שעון עצר"/>
        </a:ext>
      </dgm:extLst>
    </dgm:pt>
    <dgm:pt modelId="{0BDB8A03-7875-4443-93C6-1F275389AF2F}" type="pres">
      <dgm:prSet presAssocID="{DFE8A212-83E2-4C2B-BBE7-5E15C144DF18}" presName="spaceRect" presStyleCnt="0"/>
      <dgm:spPr/>
    </dgm:pt>
    <dgm:pt modelId="{1EFFC818-A3CC-45CE-8318-7DB54061B4AD}" type="pres">
      <dgm:prSet presAssocID="{DFE8A212-83E2-4C2B-BBE7-5E15C144DF1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880F0C-757E-4679-9613-F9131A1F12A9}" type="presOf" srcId="{506A8E38-523D-4B4F-A87A-3C0FD4B92F81}" destId="{EF246B05-DFE3-44C9-92D2-043300EC2153}" srcOrd="0" destOrd="0" presId="urn:microsoft.com/office/officeart/2018/2/layout/IconVerticalSolidList"/>
    <dgm:cxn modelId="{F1237721-16CC-4EF7-91C6-8CFC58832307}" srcId="{506A8E38-523D-4B4F-A87A-3C0FD4B92F81}" destId="{A5C469CC-8D9A-4DB5-B1E3-F94F8BD3A6DE}" srcOrd="0" destOrd="0" parTransId="{4F2A28AB-65E3-4093-B4C4-54072E4E316D}" sibTransId="{070115AA-C1D8-4FBF-89CA-6BCAF99F08BE}"/>
    <dgm:cxn modelId="{34052964-C72C-42F6-9AFB-CE1736A8065F}" type="presOf" srcId="{DFE8A212-83E2-4C2B-BBE7-5E15C144DF18}" destId="{1EFFC818-A3CC-45CE-8318-7DB54061B4AD}" srcOrd="0" destOrd="0" presId="urn:microsoft.com/office/officeart/2018/2/layout/IconVerticalSolidList"/>
    <dgm:cxn modelId="{C50C4569-4BFC-46E3-95F2-01B0E24C8EFB}" srcId="{506A8E38-523D-4B4F-A87A-3C0FD4B92F81}" destId="{DFE8A212-83E2-4C2B-BBE7-5E15C144DF18}" srcOrd="2" destOrd="0" parTransId="{0A71C13C-F939-4603-A236-E6CF8FF9A066}" sibTransId="{19ED5AF2-4124-45E8-BF3A-5377BD6BA916}"/>
    <dgm:cxn modelId="{29D6AA55-8EBE-40D8-B222-F045C01BADC9}" type="presOf" srcId="{A5C469CC-8D9A-4DB5-B1E3-F94F8BD3A6DE}" destId="{F811D1AA-46C1-46A6-90BE-CD520FBD4829}" srcOrd="0" destOrd="0" presId="urn:microsoft.com/office/officeart/2018/2/layout/IconVerticalSolidList"/>
    <dgm:cxn modelId="{750D22E6-1CA8-4B60-869E-915016D8B68F}" srcId="{506A8E38-523D-4B4F-A87A-3C0FD4B92F81}" destId="{36E29C5B-FC54-419E-B268-C9C3E8CE8585}" srcOrd="1" destOrd="0" parTransId="{A3792B59-C4C1-4AA7-A616-E0628EB2E5B7}" sibTransId="{97B749FB-47EA-4061-A1D7-7BD68C9C90E5}"/>
    <dgm:cxn modelId="{F0A7E4FF-50B6-48D0-A5D9-5BD7F9E40344}" type="presOf" srcId="{36E29C5B-FC54-419E-B268-C9C3E8CE8585}" destId="{D5107036-F9EF-4912-AF69-CAE63B9E9D9D}" srcOrd="0" destOrd="0" presId="urn:microsoft.com/office/officeart/2018/2/layout/IconVerticalSolidList"/>
    <dgm:cxn modelId="{FCF1BCE3-B68B-440E-9632-999AAEF5B473}" type="presParOf" srcId="{EF246B05-DFE3-44C9-92D2-043300EC2153}" destId="{7DA333F5-E32B-4DFD-9E35-A48004A14B23}" srcOrd="0" destOrd="0" presId="urn:microsoft.com/office/officeart/2018/2/layout/IconVerticalSolidList"/>
    <dgm:cxn modelId="{4AD0CA73-C504-46A8-9E63-F03564AA2CFB}" type="presParOf" srcId="{7DA333F5-E32B-4DFD-9E35-A48004A14B23}" destId="{A2378AB5-2C87-4EB6-9BDD-CB2AC2708E31}" srcOrd="0" destOrd="0" presId="urn:microsoft.com/office/officeart/2018/2/layout/IconVerticalSolidList"/>
    <dgm:cxn modelId="{F17376EC-F92D-471E-9028-97DAC81FD47E}" type="presParOf" srcId="{7DA333F5-E32B-4DFD-9E35-A48004A14B23}" destId="{919E29ED-DDAF-47EF-902B-FAA5073E21DD}" srcOrd="1" destOrd="0" presId="urn:microsoft.com/office/officeart/2018/2/layout/IconVerticalSolidList"/>
    <dgm:cxn modelId="{2D124330-6DD9-496F-8BDF-670B201CEA18}" type="presParOf" srcId="{7DA333F5-E32B-4DFD-9E35-A48004A14B23}" destId="{46593215-7C5F-4290-AF07-D6736FFCD133}" srcOrd="2" destOrd="0" presId="urn:microsoft.com/office/officeart/2018/2/layout/IconVerticalSolidList"/>
    <dgm:cxn modelId="{C81B21AE-44F4-4DE9-884A-C567EAB2DCEF}" type="presParOf" srcId="{7DA333F5-E32B-4DFD-9E35-A48004A14B23}" destId="{F811D1AA-46C1-46A6-90BE-CD520FBD4829}" srcOrd="3" destOrd="0" presId="urn:microsoft.com/office/officeart/2018/2/layout/IconVerticalSolidList"/>
    <dgm:cxn modelId="{57F40249-AE46-483D-B393-C452ACDEDB59}" type="presParOf" srcId="{EF246B05-DFE3-44C9-92D2-043300EC2153}" destId="{6B8B8660-0653-448A-8DDA-24BA640D5DC2}" srcOrd="1" destOrd="0" presId="urn:microsoft.com/office/officeart/2018/2/layout/IconVerticalSolidList"/>
    <dgm:cxn modelId="{FA76AA57-AC78-4740-AC65-90E8753F0924}" type="presParOf" srcId="{EF246B05-DFE3-44C9-92D2-043300EC2153}" destId="{149FF1DC-9B17-48E2-A188-80F560DB6CBC}" srcOrd="2" destOrd="0" presId="urn:microsoft.com/office/officeart/2018/2/layout/IconVerticalSolidList"/>
    <dgm:cxn modelId="{2D5A3AE9-6E2A-49D4-9E4C-13766DA41B7D}" type="presParOf" srcId="{149FF1DC-9B17-48E2-A188-80F560DB6CBC}" destId="{3C204014-1E83-46B7-BB6D-3E1758443D7E}" srcOrd="0" destOrd="0" presId="urn:microsoft.com/office/officeart/2018/2/layout/IconVerticalSolidList"/>
    <dgm:cxn modelId="{ECB636FB-4D0E-4DA4-ACBC-6BF861AAF200}" type="presParOf" srcId="{149FF1DC-9B17-48E2-A188-80F560DB6CBC}" destId="{25368022-2D84-4CB2-A55F-1FD8AE8A566C}" srcOrd="1" destOrd="0" presId="urn:microsoft.com/office/officeart/2018/2/layout/IconVerticalSolidList"/>
    <dgm:cxn modelId="{026619BD-CC41-47B7-978E-3F1C8C2026F1}" type="presParOf" srcId="{149FF1DC-9B17-48E2-A188-80F560DB6CBC}" destId="{EAA6C1DA-0677-4F66-8943-C116FB3BE3A6}" srcOrd="2" destOrd="0" presId="urn:microsoft.com/office/officeart/2018/2/layout/IconVerticalSolidList"/>
    <dgm:cxn modelId="{C2F7FBA1-41D6-4447-9A9D-D950E2A711ED}" type="presParOf" srcId="{149FF1DC-9B17-48E2-A188-80F560DB6CBC}" destId="{D5107036-F9EF-4912-AF69-CAE63B9E9D9D}" srcOrd="3" destOrd="0" presId="urn:microsoft.com/office/officeart/2018/2/layout/IconVerticalSolidList"/>
    <dgm:cxn modelId="{62CA415B-E6B0-42C7-9232-C2CAC5419450}" type="presParOf" srcId="{EF246B05-DFE3-44C9-92D2-043300EC2153}" destId="{49751C70-2633-4A4A-9301-22B03BE05EEA}" srcOrd="3" destOrd="0" presId="urn:microsoft.com/office/officeart/2018/2/layout/IconVerticalSolidList"/>
    <dgm:cxn modelId="{86811FC9-FE68-44DF-AB87-6AABA948B641}" type="presParOf" srcId="{EF246B05-DFE3-44C9-92D2-043300EC2153}" destId="{73045165-669C-42D6-9C29-9473776B0AA5}" srcOrd="4" destOrd="0" presId="urn:microsoft.com/office/officeart/2018/2/layout/IconVerticalSolidList"/>
    <dgm:cxn modelId="{C93EE2CA-5CBC-4652-9292-7DBB522E986B}" type="presParOf" srcId="{73045165-669C-42D6-9C29-9473776B0AA5}" destId="{E4A879A7-EE8C-4C45-8163-C17209DCA915}" srcOrd="0" destOrd="0" presId="urn:microsoft.com/office/officeart/2018/2/layout/IconVerticalSolidList"/>
    <dgm:cxn modelId="{55A636AA-BEA8-4859-9922-F59D5AD1752F}" type="presParOf" srcId="{73045165-669C-42D6-9C29-9473776B0AA5}" destId="{560790E1-B68A-451B-95D9-F60843372B9B}" srcOrd="1" destOrd="0" presId="urn:microsoft.com/office/officeart/2018/2/layout/IconVerticalSolidList"/>
    <dgm:cxn modelId="{41F41D27-4AA9-4D91-BFDD-45A57DE63B0B}" type="presParOf" srcId="{73045165-669C-42D6-9C29-9473776B0AA5}" destId="{0BDB8A03-7875-4443-93C6-1F275389AF2F}" srcOrd="2" destOrd="0" presId="urn:microsoft.com/office/officeart/2018/2/layout/IconVerticalSolidList"/>
    <dgm:cxn modelId="{205B2749-276D-4BCF-A325-F50EC5ADB52F}" type="presParOf" srcId="{73045165-669C-42D6-9C29-9473776B0AA5}" destId="{1EFFC818-A3CC-45CE-8318-7DB54061B4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CD53AE-BC30-47A3-BF64-3B1C5E2200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518526-DA15-4971-BD9A-3476749D2267}">
      <dgm:prSet/>
      <dgm:spPr/>
      <dgm:t>
        <a:bodyPr/>
        <a:lstStyle/>
        <a:p>
          <a:r>
            <a:rPr lang="he-IL"/>
            <a:t>Need for scalable, maintainable solutions in high-traffic platforms.</a:t>
          </a:r>
          <a:endParaRPr lang="en-US"/>
        </a:p>
      </dgm:t>
    </dgm:pt>
    <dgm:pt modelId="{BA06125C-5DB8-4642-B16D-4821AABC1CE2}" type="parTrans" cxnId="{4F2066FF-0087-406D-AA7F-57C4A779CD1C}">
      <dgm:prSet/>
      <dgm:spPr/>
      <dgm:t>
        <a:bodyPr/>
        <a:lstStyle/>
        <a:p>
          <a:endParaRPr lang="en-US"/>
        </a:p>
      </dgm:t>
    </dgm:pt>
    <dgm:pt modelId="{0E30E15B-EA20-4428-AF3F-57E6ED3E7A76}" type="sibTrans" cxnId="{4F2066FF-0087-406D-AA7F-57C4A779CD1C}">
      <dgm:prSet/>
      <dgm:spPr/>
      <dgm:t>
        <a:bodyPr/>
        <a:lstStyle/>
        <a:p>
          <a:endParaRPr lang="en-US"/>
        </a:p>
      </dgm:t>
    </dgm:pt>
    <dgm:pt modelId="{1D65379D-C453-495C-8697-F52C7CB827B3}">
      <dgm:prSet/>
      <dgm:spPr/>
      <dgm:t>
        <a:bodyPr/>
        <a:lstStyle/>
        <a:p>
          <a:r>
            <a:rPr lang="he-IL"/>
            <a:t>Microservices' role in facilitating quick response times and individual scalability.</a:t>
          </a:r>
          <a:endParaRPr lang="en-US"/>
        </a:p>
      </dgm:t>
    </dgm:pt>
    <dgm:pt modelId="{DD1781F4-5DB1-45C3-9C32-CCDA557155EF}" type="parTrans" cxnId="{1B3A88AB-8CF3-4AC6-BE9C-0B7BA42737CC}">
      <dgm:prSet/>
      <dgm:spPr/>
      <dgm:t>
        <a:bodyPr/>
        <a:lstStyle/>
        <a:p>
          <a:endParaRPr lang="en-US"/>
        </a:p>
      </dgm:t>
    </dgm:pt>
    <dgm:pt modelId="{8A927644-3D04-4675-A735-77B0353294F0}" type="sibTrans" cxnId="{1B3A88AB-8CF3-4AC6-BE9C-0B7BA42737CC}">
      <dgm:prSet/>
      <dgm:spPr/>
      <dgm:t>
        <a:bodyPr/>
        <a:lstStyle/>
        <a:p>
          <a:endParaRPr lang="en-US"/>
        </a:p>
      </dgm:t>
    </dgm:pt>
    <dgm:pt modelId="{78946573-A4D0-4CF9-B1AB-C9E2AEA11778}">
      <dgm:prSet/>
      <dgm:spPr/>
      <dgm:t>
        <a:bodyPr/>
        <a:lstStyle/>
        <a:p>
          <a:r>
            <a:rPr lang="he-IL"/>
            <a:t>Preview of case study: Building an audio sharing platform using microservices.</a:t>
          </a:r>
          <a:endParaRPr lang="en-US"/>
        </a:p>
      </dgm:t>
    </dgm:pt>
    <dgm:pt modelId="{1973C232-B7A2-4B8A-BA35-4691B797BAE3}" type="parTrans" cxnId="{D77C3E40-CA9C-4567-9C43-CE34B712A3A9}">
      <dgm:prSet/>
      <dgm:spPr/>
      <dgm:t>
        <a:bodyPr/>
        <a:lstStyle/>
        <a:p>
          <a:endParaRPr lang="en-US"/>
        </a:p>
      </dgm:t>
    </dgm:pt>
    <dgm:pt modelId="{FFF525C7-C37B-429E-9B13-8D72757EAF39}" type="sibTrans" cxnId="{D77C3E40-CA9C-4567-9C43-CE34B712A3A9}">
      <dgm:prSet/>
      <dgm:spPr/>
      <dgm:t>
        <a:bodyPr/>
        <a:lstStyle/>
        <a:p>
          <a:endParaRPr lang="en-US"/>
        </a:p>
      </dgm:t>
    </dgm:pt>
    <dgm:pt modelId="{EF4E27A8-9501-4EAA-84F3-F19FAB5CE375}" type="pres">
      <dgm:prSet presAssocID="{19CD53AE-BC30-47A3-BF64-3B1C5E2200C6}" presName="root" presStyleCnt="0">
        <dgm:presLayoutVars>
          <dgm:dir/>
          <dgm:resizeHandles val="exact"/>
        </dgm:presLayoutVars>
      </dgm:prSet>
      <dgm:spPr/>
    </dgm:pt>
    <dgm:pt modelId="{3751805F-9030-49E5-B1E2-49AC3BEB7B36}" type="pres">
      <dgm:prSet presAssocID="{5B518526-DA15-4971-BD9A-3476749D2267}" presName="compNode" presStyleCnt="0"/>
      <dgm:spPr/>
    </dgm:pt>
    <dgm:pt modelId="{12149501-B92A-4CE6-A4B3-5D45C72752C3}" type="pres">
      <dgm:prSet presAssocID="{5B518526-DA15-4971-BD9A-3476749D2267}" presName="bgRect" presStyleLbl="bgShp" presStyleIdx="0" presStyleCnt="3"/>
      <dgm:spPr/>
    </dgm:pt>
    <dgm:pt modelId="{C015F2FF-A68F-4FFC-BAEE-808EC70C9160}" type="pres">
      <dgm:prSet presAssocID="{5B518526-DA15-4971-BD9A-3476749D226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DBC249E7-D7AB-4239-96B0-F7BDB1FFF859}" type="pres">
      <dgm:prSet presAssocID="{5B518526-DA15-4971-BD9A-3476749D2267}" presName="spaceRect" presStyleCnt="0"/>
      <dgm:spPr/>
    </dgm:pt>
    <dgm:pt modelId="{C22CE9D8-7C7F-4711-9E96-B335DBC0F854}" type="pres">
      <dgm:prSet presAssocID="{5B518526-DA15-4971-BD9A-3476749D2267}" presName="parTx" presStyleLbl="revTx" presStyleIdx="0" presStyleCnt="3">
        <dgm:presLayoutVars>
          <dgm:chMax val="0"/>
          <dgm:chPref val="0"/>
        </dgm:presLayoutVars>
      </dgm:prSet>
      <dgm:spPr/>
    </dgm:pt>
    <dgm:pt modelId="{F3CF0639-E649-432A-9F10-7AFB3199B319}" type="pres">
      <dgm:prSet presAssocID="{0E30E15B-EA20-4428-AF3F-57E6ED3E7A76}" presName="sibTrans" presStyleCnt="0"/>
      <dgm:spPr/>
    </dgm:pt>
    <dgm:pt modelId="{C4DE1A3D-CFFF-42A3-ADC8-C7F670D10113}" type="pres">
      <dgm:prSet presAssocID="{1D65379D-C453-495C-8697-F52C7CB827B3}" presName="compNode" presStyleCnt="0"/>
      <dgm:spPr/>
    </dgm:pt>
    <dgm:pt modelId="{185565CD-41EC-442E-B58A-CFB2E8015A32}" type="pres">
      <dgm:prSet presAssocID="{1D65379D-C453-495C-8697-F52C7CB827B3}" presName="bgRect" presStyleLbl="bgShp" presStyleIdx="1" presStyleCnt="3"/>
      <dgm:spPr/>
    </dgm:pt>
    <dgm:pt modelId="{7A9954A1-1B7F-4BEF-9FE2-A0F2032BB501}" type="pres">
      <dgm:prSet presAssocID="{1D65379D-C453-495C-8697-F52C7CB827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64E0C637-3AF8-4ED5-A565-5B419F461ACB}" type="pres">
      <dgm:prSet presAssocID="{1D65379D-C453-495C-8697-F52C7CB827B3}" presName="spaceRect" presStyleCnt="0"/>
      <dgm:spPr/>
    </dgm:pt>
    <dgm:pt modelId="{7EA5843A-BDA5-4680-89FD-018A0B433386}" type="pres">
      <dgm:prSet presAssocID="{1D65379D-C453-495C-8697-F52C7CB827B3}" presName="parTx" presStyleLbl="revTx" presStyleIdx="1" presStyleCnt="3">
        <dgm:presLayoutVars>
          <dgm:chMax val="0"/>
          <dgm:chPref val="0"/>
        </dgm:presLayoutVars>
      </dgm:prSet>
      <dgm:spPr/>
    </dgm:pt>
    <dgm:pt modelId="{CF65E1F7-27D1-4CDB-A508-5DA99C1D4C4E}" type="pres">
      <dgm:prSet presAssocID="{8A927644-3D04-4675-A735-77B0353294F0}" presName="sibTrans" presStyleCnt="0"/>
      <dgm:spPr/>
    </dgm:pt>
    <dgm:pt modelId="{129D1A1F-7D1D-4AD1-9F8C-7FF56814539D}" type="pres">
      <dgm:prSet presAssocID="{78946573-A4D0-4CF9-B1AB-C9E2AEA11778}" presName="compNode" presStyleCnt="0"/>
      <dgm:spPr/>
    </dgm:pt>
    <dgm:pt modelId="{E8FC8ACF-BBDD-4A1A-8EBF-195ADE301E43}" type="pres">
      <dgm:prSet presAssocID="{78946573-A4D0-4CF9-B1AB-C9E2AEA11778}" presName="bgRect" presStyleLbl="bgShp" presStyleIdx="2" presStyleCnt="3"/>
      <dgm:spPr/>
    </dgm:pt>
    <dgm:pt modelId="{A39C71F2-7E56-4775-82EC-1800A4B41D71}" type="pres">
      <dgm:prSet presAssocID="{78946573-A4D0-4CF9-B1AB-C9E2AEA117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פודקאסט"/>
        </a:ext>
      </dgm:extLst>
    </dgm:pt>
    <dgm:pt modelId="{F8B11067-D8AE-4101-BCA0-E18FF28EEA0B}" type="pres">
      <dgm:prSet presAssocID="{78946573-A4D0-4CF9-B1AB-C9E2AEA11778}" presName="spaceRect" presStyleCnt="0"/>
      <dgm:spPr/>
    </dgm:pt>
    <dgm:pt modelId="{1CDDBA4E-2915-49D9-8B65-5461F94E468E}" type="pres">
      <dgm:prSet presAssocID="{78946573-A4D0-4CF9-B1AB-C9E2AEA1177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77C3E40-CA9C-4567-9C43-CE34B712A3A9}" srcId="{19CD53AE-BC30-47A3-BF64-3B1C5E2200C6}" destId="{78946573-A4D0-4CF9-B1AB-C9E2AEA11778}" srcOrd="2" destOrd="0" parTransId="{1973C232-B7A2-4B8A-BA35-4691B797BAE3}" sibTransId="{FFF525C7-C37B-429E-9B13-8D72757EAF39}"/>
    <dgm:cxn modelId="{1F291158-D068-4FB4-8A27-C942A2F27AA6}" type="presOf" srcId="{19CD53AE-BC30-47A3-BF64-3B1C5E2200C6}" destId="{EF4E27A8-9501-4EAA-84F3-F19FAB5CE375}" srcOrd="0" destOrd="0" presId="urn:microsoft.com/office/officeart/2018/2/layout/IconVerticalSolidList"/>
    <dgm:cxn modelId="{7659669B-4FD7-4B06-BACF-6DF48262F71F}" type="presOf" srcId="{5B518526-DA15-4971-BD9A-3476749D2267}" destId="{C22CE9D8-7C7F-4711-9E96-B335DBC0F854}" srcOrd="0" destOrd="0" presId="urn:microsoft.com/office/officeart/2018/2/layout/IconVerticalSolidList"/>
    <dgm:cxn modelId="{1B3A88AB-8CF3-4AC6-BE9C-0B7BA42737CC}" srcId="{19CD53AE-BC30-47A3-BF64-3B1C5E2200C6}" destId="{1D65379D-C453-495C-8697-F52C7CB827B3}" srcOrd="1" destOrd="0" parTransId="{DD1781F4-5DB1-45C3-9C32-CCDA557155EF}" sibTransId="{8A927644-3D04-4675-A735-77B0353294F0}"/>
    <dgm:cxn modelId="{75F235B6-5777-4737-B6D7-12DF1DA4809A}" type="presOf" srcId="{78946573-A4D0-4CF9-B1AB-C9E2AEA11778}" destId="{1CDDBA4E-2915-49D9-8B65-5461F94E468E}" srcOrd="0" destOrd="0" presId="urn:microsoft.com/office/officeart/2018/2/layout/IconVerticalSolidList"/>
    <dgm:cxn modelId="{3BA2DAC3-EAF1-4801-A218-0F5F8E34A998}" type="presOf" srcId="{1D65379D-C453-495C-8697-F52C7CB827B3}" destId="{7EA5843A-BDA5-4680-89FD-018A0B433386}" srcOrd="0" destOrd="0" presId="urn:microsoft.com/office/officeart/2018/2/layout/IconVerticalSolidList"/>
    <dgm:cxn modelId="{4F2066FF-0087-406D-AA7F-57C4A779CD1C}" srcId="{19CD53AE-BC30-47A3-BF64-3B1C5E2200C6}" destId="{5B518526-DA15-4971-BD9A-3476749D2267}" srcOrd="0" destOrd="0" parTransId="{BA06125C-5DB8-4642-B16D-4821AABC1CE2}" sibTransId="{0E30E15B-EA20-4428-AF3F-57E6ED3E7A76}"/>
    <dgm:cxn modelId="{8AD944CC-ABA1-4707-9D5A-F826470EA1CB}" type="presParOf" srcId="{EF4E27A8-9501-4EAA-84F3-F19FAB5CE375}" destId="{3751805F-9030-49E5-B1E2-49AC3BEB7B36}" srcOrd="0" destOrd="0" presId="urn:microsoft.com/office/officeart/2018/2/layout/IconVerticalSolidList"/>
    <dgm:cxn modelId="{A64A9C7C-5115-4CEE-8C53-E8DE3A9A19EA}" type="presParOf" srcId="{3751805F-9030-49E5-B1E2-49AC3BEB7B36}" destId="{12149501-B92A-4CE6-A4B3-5D45C72752C3}" srcOrd="0" destOrd="0" presId="urn:microsoft.com/office/officeart/2018/2/layout/IconVerticalSolidList"/>
    <dgm:cxn modelId="{B0BD6300-9E97-47D6-BC51-C4B339DAA199}" type="presParOf" srcId="{3751805F-9030-49E5-B1E2-49AC3BEB7B36}" destId="{C015F2FF-A68F-4FFC-BAEE-808EC70C9160}" srcOrd="1" destOrd="0" presId="urn:microsoft.com/office/officeart/2018/2/layout/IconVerticalSolidList"/>
    <dgm:cxn modelId="{AC74F79B-F655-4943-8A7C-EDB716B08C13}" type="presParOf" srcId="{3751805F-9030-49E5-B1E2-49AC3BEB7B36}" destId="{DBC249E7-D7AB-4239-96B0-F7BDB1FFF859}" srcOrd="2" destOrd="0" presId="urn:microsoft.com/office/officeart/2018/2/layout/IconVerticalSolidList"/>
    <dgm:cxn modelId="{0E37E9E3-6C47-4AF0-8569-C779D60359B5}" type="presParOf" srcId="{3751805F-9030-49E5-B1E2-49AC3BEB7B36}" destId="{C22CE9D8-7C7F-4711-9E96-B335DBC0F854}" srcOrd="3" destOrd="0" presId="urn:microsoft.com/office/officeart/2018/2/layout/IconVerticalSolidList"/>
    <dgm:cxn modelId="{8260F42F-E3E8-4645-96A6-1E1EC46C38D9}" type="presParOf" srcId="{EF4E27A8-9501-4EAA-84F3-F19FAB5CE375}" destId="{F3CF0639-E649-432A-9F10-7AFB3199B319}" srcOrd="1" destOrd="0" presId="urn:microsoft.com/office/officeart/2018/2/layout/IconVerticalSolidList"/>
    <dgm:cxn modelId="{29D3B9B1-E961-4CDB-AF69-040B83806C4B}" type="presParOf" srcId="{EF4E27A8-9501-4EAA-84F3-F19FAB5CE375}" destId="{C4DE1A3D-CFFF-42A3-ADC8-C7F670D10113}" srcOrd="2" destOrd="0" presId="urn:microsoft.com/office/officeart/2018/2/layout/IconVerticalSolidList"/>
    <dgm:cxn modelId="{AFFCFC90-974E-4974-BE0E-E50780D8CBD5}" type="presParOf" srcId="{C4DE1A3D-CFFF-42A3-ADC8-C7F670D10113}" destId="{185565CD-41EC-442E-B58A-CFB2E8015A32}" srcOrd="0" destOrd="0" presId="urn:microsoft.com/office/officeart/2018/2/layout/IconVerticalSolidList"/>
    <dgm:cxn modelId="{F1AC04EE-B21A-4E7C-8EFA-C2679431770D}" type="presParOf" srcId="{C4DE1A3D-CFFF-42A3-ADC8-C7F670D10113}" destId="{7A9954A1-1B7F-4BEF-9FE2-A0F2032BB501}" srcOrd="1" destOrd="0" presId="urn:microsoft.com/office/officeart/2018/2/layout/IconVerticalSolidList"/>
    <dgm:cxn modelId="{085268E8-16CB-4D51-8EF4-C21B1543BE5F}" type="presParOf" srcId="{C4DE1A3D-CFFF-42A3-ADC8-C7F670D10113}" destId="{64E0C637-3AF8-4ED5-A565-5B419F461ACB}" srcOrd="2" destOrd="0" presId="urn:microsoft.com/office/officeart/2018/2/layout/IconVerticalSolidList"/>
    <dgm:cxn modelId="{EA636C80-7D99-4ED4-BB96-9EE37710010D}" type="presParOf" srcId="{C4DE1A3D-CFFF-42A3-ADC8-C7F670D10113}" destId="{7EA5843A-BDA5-4680-89FD-018A0B433386}" srcOrd="3" destOrd="0" presId="urn:microsoft.com/office/officeart/2018/2/layout/IconVerticalSolidList"/>
    <dgm:cxn modelId="{1F28E4C9-6DC8-4E27-8462-016CC0045143}" type="presParOf" srcId="{EF4E27A8-9501-4EAA-84F3-F19FAB5CE375}" destId="{CF65E1F7-27D1-4CDB-A508-5DA99C1D4C4E}" srcOrd="3" destOrd="0" presId="urn:microsoft.com/office/officeart/2018/2/layout/IconVerticalSolidList"/>
    <dgm:cxn modelId="{F81927AA-E5D6-46AC-8060-E0026E75BEB3}" type="presParOf" srcId="{EF4E27A8-9501-4EAA-84F3-F19FAB5CE375}" destId="{129D1A1F-7D1D-4AD1-9F8C-7FF56814539D}" srcOrd="4" destOrd="0" presId="urn:microsoft.com/office/officeart/2018/2/layout/IconVerticalSolidList"/>
    <dgm:cxn modelId="{491F5D4A-97C4-40F2-8AE4-71A351FD69DB}" type="presParOf" srcId="{129D1A1F-7D1D-4AD1-9F8C-7FF56814539D}" destId="{E8FC8ACF-BBDD-4A1A-8EBF-195ADE301E43}" srcOrd="0" destOrd="0" presId="urn:microsoft.com/office/officeart/2018/2/layout/IconVerticalSolidList"/>
    <dgm:cxn modelId="{3721BD37-6415-4EC1-86BF-075186401738}" type="presParOf" srcId="{129D1A1F-7D1D-4AD1-9F8C-7FF56814539D}" destId="{A39C71F2-7E56-4775-82EC-1800A4B41D71}" srcOrd="1" destOrd="0" presId="urn:microsoft.com/office/officeart/2018/2/layout/IconVerticalSolidList"/>
    <dgm:cxn modelId="{0FC6F740-CA2F-4809-8F9C-35F29F39CB3E}" type="presParOf" srcId="{129D1A1F-7D1D-4AD1-9F8C-7FF56814539D}" destId="{F8B11067-D8AE-4101-BCA0-E18FF28EEA0B}" srcOrd="2" destOrd="0" presId="urn:microsoft.com/office/officeart/2018/2/layout/IconVerticalSolidList"/>
    <dgm:cxn modelId="{4013C649-4984-4A3E-9306-8D63A19A0B24}" type="presParOf" srcId="{129D1A1F-7D1D-4AD1-9F8C-7FF56814539D}" destId="{1CDDBA4E-2915-49D9-8B65-5461F94E46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AFD822-B52B-45AF-814A-C560FC6BEF5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648E0-175C-4942-9CCE-A526A0CADC45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Open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to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all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types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of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audio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content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,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not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just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music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b="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gm:t>
    </dgm:pt>
    <dgm:pt modelId="{87BC65B8-7ABE-442E-8C64-EEAEAAA568E4}" type="parTrans" cxnId="{4E6997CA-8361-47BC-944C-CA0AD314D49B}">
      <dgm:prSet/>
      <dgm:spPr/>
      <dgm:t>
        <a:bodyPr/>
        <a:lstStyle/>
        <a:p>
          <a:endParaRPr lang="en-US"/>
        </a:p>
      </dgm:t>
    </dgm:pt>
    <dgm:pt modelId="{FE921296-8E69-44CF-BF3D-73E209C90CA8}" type="sibTrans" cxnId="{4E6997CA-8361-47BC-944C-CA0AD314D4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A08F6E-AC92-4DBC-B696-1495C3339D57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No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restrictions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like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pre-approved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status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or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subscriptions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for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uploading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content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b="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gm:t>
    </dgm:pt>
    <dgm:pt modelId="{FA32BA08-7274-40A6-A754-5A3E88C946B3}" type="parTrans" cxnId="{5809A61F-B397-4939-8371-60C1D2151654}">
      <dgm:prSet/>
      <dgm:spPr/>
      <dgm:t>
        <a:bodyPr/>
        <a:lstStyle/>
        <a:p>
          <a:endParaRPr lang="en-US"/>
        </a:p>
      </dgm:t>
    </dgm:pt>
    <dgm:pt modelId="{E94B7F09-2CCD-49AA-8826-85BC4FBAE602}" type="sibTrans" cxnId="{5809A61F-B397-4939-8371-60C1D21516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9ED620-3E65-445A-8B27-BD56D4BE4AFE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Aim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to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empower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a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broader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spectrum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of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audio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creators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and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b="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consumers</a:t>
          </a:r>
          <a:r>
            <a:rPr lang="he-IL" b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b="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gm:t>
    </dgm:pt>
    <dgm:pt modelId="{BC18ED5C-452A-41B7-84FA-8BA4F5612F5A}" type="parTrans" cxnId="{A440E6CF-BCDD-4D4C-A410-71E031EE82E2}">
      <dgm:prSet/>
      <dgm:spPr/>
      <dgm:t>
        <a:bodyPr/>
        <a:lstStyle/>
        <a:p>
          <a:endParaRPr lang="en-US"/>
        </a:p>
      </dgm:t>
    </dgm:pt>
    <dgm:pt modelId="{BFC1D768-13CA-4D43-83C2-0F13C6B10B36}" type="sibTrans" cxnId="{A440E6CF-BCDD-4D4C-A410-71E031EE82E2}">
      <dgm:prSet/>
      <dgm:spPr/>
      <dgm:t>
        <a:bodyPr/>
        <a:lstStyle/>
        <a:p>
          <a:endParaRPr lang="en-US"/>
        </a:p>
      </dgm:t>
    </dgm:pt>
    <dgm:pt modelId="{94E54D6C-A702-455B-85D9-780E56F0B07E}" type="pres">
      <dgm:prSet presAssocID="{5AAFD822-B52B-45AF-814A-C560FC6BEF5C}" presName="root" presStyleCnt="0">
        <dgm:presLayoutVars>
          <dgm:dir/>
          <dgm:resizeHandles val="exact"/>
        </dgm:presLayoutVars>
      </dgm:prSet>
      <dgm:spPr/>
    </dgm:pt>
    <dgm:pt modelId="{B21AEAD1-2114-4728-90E9-B8AD7F2FD33C}" type="pres">
      <dgm:prSet presAssocID="{5AAFD822-B52B-45AF-814A-C560FC6BEF5C}" presName="container" presStyleCnt="0">
        <dgm:presLayoutVars>
          <dgm:dir/>
          <dgm:resizeHandles val="exact"/>
        </dgm:presLayoutVars>
      </dgm:prSet>
      <dgm:spPr/>
    </dgm:pt>
    <dgm:pt modelId="{B2E23026-A1B8-4A87-9E4B-9057DD7EDD4C}" type="pres">
      <dgm:prSet presAssocID="{9CC648E0-175C-4942-9CCE-A526A0CADC45}" presName="compNode" presStyleCnt="0"/>
      <dgm:spPr/>
    </dgm:pt>
    <dgm:pt modelId="{D1D51141-1708-4384-BB15-1337D2FBFF4F}" type="pres">
      <dgm:prSet presAssocID="{9CC648E0-175C-4942-9CCE-A526A0CADC45}" presName="iconBgRect" presStyleLbl="bgShp" presStyleIdx="0" presStyleCnt="3"/>
      <dgm:spPr/>
    </dgm:pt>
    <dgm:pt modelId="{7FC092FF-3672-4316-B89B-F16C5974A9B3}" type="pres">
      <dgm:prSet presAssocID="{9CC648E0-175C-4942-9CCE-A526A0CADC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פודקאסט"/>
        </a:ext>
      </dgm:extLst>
    </dgm:pt>
    <dgm:pt modelId="{1C629DF9-DEA1-4674-AF0E-C67F7DEBC0BE}" type="pres">
      <dgm:prSet presAssocID="{9CC648E0-175C-4942-9CCE-A526A0CADC45}" presName="spaceRect" presStyleCnt="0"/>
      <dgm:spPr/>
    </dgm:pt>
    <dgm:pt modelId="{E30866B7-7957-4098-B897-D44BDA27F546}" type="pres">
      <dgm:prSet presAssocID="{9CC648E0-175C-4942-9CCE-A526A0CADC45}" presName="textRect" presStyleLbl="revTx" presStyleIdx="0" presStyleCnt="3">
        <dgm:presLayoutVars>
          <dgm:chMax val="1"/>
          <dgm:chPref val="1"/>
        </dgm:presLayoutVars>
      </dgm:prSet>
      <dgm:spPr/>
    </dgm:pt>
    <dgm:pt modelId="{25D63E68-72E7-4305-B709-FB7C1601237B}" type="pres">
      <dgm:prSet presAssocID="{FE921296-8E69-44CF-BF3D-73E209C90CA8}" presName="sibTrans" presStyleLbl="sibTrans2D1" presStyleIdx="0" presStyleCnt="0"/>
      <dgm:spPr/>
    </dgm:pt>
    <dgm:pt modelId="{4DCF749E-999D-4121-AE66-620E83967A57}" type="pres">
      <dgm:prSet presAssocID="{A2A08F6E-AC92-4DBC-B696-1495C3339D57}" presName="compNode" presStyleCnt="0"/>
      <dgm:spPr/>
    </dgm:pt>
    <dgm:pt modelId="{656D2898-A83E-4804-A53D-441B74303C3D}" type="pres">
      <dgm:prSet presAssocID="{A2A08F6E-AC92-4DBC-B696-1495C3339D57}" presName="iconBgRect" presStyleLbl="bgShp" presStyleIdx="1" presStyleCnt="3"/>
      <dgm:spPr/>
    </dgm:pt>
    <dgm:pt modelId="{A1DDB743-4E7A-4FA1-8E25-01DD4588A658}" type="pres">
      <dgm:prSet presAssocID="{A2A08F6E-AC92-4DBC-B696-1495C3339D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ידע"/>
        </a:ext>
      </dgm:extLst>
    </dgm:pt>
    <dgm:pt modelId="{8B5C08A0-E60E-4B44-8137-55A5FC08CA88}" type="pres">
      <dgm:prSet presAssocID="{A2A08F6E-AC92-4DBC-B696-1495C3339D57}" presName="spaceRect" presStyleCnt="0"/>
      <dgm:spPr/>
    </dgm:pt>
    <dgm:pt modelId="{E7CA9052-20CE-4261-A524-F81703F9004E}" type="pres">
      <dgm:prSet presAssocID="{A2A08F6E-AC92-4DBC-B696-1495C3339D57}" presName="textRect" presStyleLbl="revTx" presStyleIdx="1" presStyleCnt="3">
        <dgm:presLayoutVars>
          <dgm:chMax val="1"/>
          <dgm:chPref val="1"/>
        </dgm:presLayoutVars>
      </dgm:prSet>
      <dgm:spPr/>
    </dgm:pt>
    <dgm:pt modelId="{ED8DACFE-F060-4324-8BE2-06E38A547773}" type="pres">
      <dgm:prSet presAssocID="{E94B7F09-2CCD-49AA-8826-85BC4FBAE602}" presName="sibTrans" presStyleLbl="sibTrans2D1" presStyleIdx="0" presStyleCnt="0"/>
      <dgm:spPr/>
    </dgm:pt>
    <dgm:pt modelId="{A63C5D94-607A-409F-9E11-FD17048DD2DF}" type="pres">
      <dgm:prSet presAssocID="{A69ED620-3E65-445A-8B27-BD56D4BE4AFE}" presName="compNode" presStyleCnt="0"/>
      <dgm:spPr/>
    </dgm:pt>
    <dgm:pt modelId="{BD3EF25F-6089-4170-8794-93C73DBC11AE}" type="pres">
      <dgm:prSet presAssocID="{A69ED620-3E65-445A-8B27-BD56D4BE4AFE}" presName="iconBgRect" presStyleLbl="bgShp" presStyleIdx="2" presStyleCnt="3"/>
      <dgm:spPr/>
    </dgm:pt>
    <dgm:pt modelId="{87E41A04-7240-43D7-B207-1DCFF83263F3}" type="pres">
      <dgm:prSet presAssocID="{A69ED620-3E65-445A-8B27-BD56D4BE4A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אוזניות"/>
        </a:ext>
      </dgm:extLst>
    </dgm:pt>
    <dgm:pt modelId="{65272FB2-F3B4-4639-B654-9B2F0B1DBDF0}" type="pres">
      <dgm:prSet presAssocID="{A69ED620-3E65-445A-8B27-BD56D4BE4AFE}" presName="spaceRect" presStyleCnt="0"/>
      <dgm:spPr/>
    </dgm:pt>
    <dgm:pt modelId="{0FBC385E-1A69-4FFF-B880-CCAB33E68565}" type="pres">
      <dgm:prSet presAssocID="{A69ED620-3E65-445A-8B27-BD56D4BE4A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29EB06-AAB3-496B-A6A4-E321818272B6}" type="presOf" srcId="{FE921296-8E69-44CF-BF3D-73E209C90CA8}" destId="{25D63E68-72E7-4305-B709-FB7C1601237B}" srcOrd="0" destOrd="0" presId="urn:microsoft.com/office/officeart/2018/2/layout/IconCircleList"/>
    <dgm:cxn modelId="{A3E4C216-E049-4297-9267-6EF798B627D2}" type="presOf" srcId="{A2A08F6E-AC92-4DBC-B696-1495C3339D57}" destId="{E7CA9052-20CE-4261-A524-F81703F9004E}" srcOrd="0" destOrd="0" presId="urn:microsoft.com/office/officeart/2018/2/layout/IconCircleList"/>
    <dgm:cxn modelId="{9F19011D-E977-4624-BAE4-28DDB82C7C59}" type="presOf" srcId="{E94B7F09-2CCD-49AA-8826-85BC4FBAE602}" destId="{ED8DACFE-F060-4324-8BE2-06E38A547773}" srcOrd="0" destOrd="0" presId="urn:microsoft.com/office/officeart/2018/2/layout/IconCircleList"/>
    <dgm:cxn modelId="{5809A61F-B397-4939-8371-60C1D2151654}" srcId="{5AAFD822-B52B-45AF-814A-C560FC6BEF5C}" destId="{A2A08F6E-AC92-4DBC-B696-1495C3339D57}" srcOrd="1" destOrd="0" parTransId="{FA32BA08-7274-40A6-A754-5A3E88C946B3}" sibTransId="{E94B7F09-2CCD-49AA-8826-85BC4FBAE602}"/>
    <dgm:cxn modelId="{D4EA3B5E-3984-44DE-81B9-D6C8697CF70B}" type="presOf" srcId="{5AAFD822-B52B-45AF-814A-C560FC6BEF5C}" destId="{94E54D6C-A702-455B-85D9-780E56F0B07E}" srcOrd="0" destOrd="0" presId="urn:microsoft.com/office/officeart/2018/2/layout/IconCircleList"/>
    <dgm:cxn modelId="{B363ED64-344A-4638-B09A-A2D32F07C926}" type="presOf" srcId="{A69ED620-3E65-445A-8B27-BD56D4BE4AFE}" destId="{0FBC385E-1A69-4FFF-B880-CCAB33E68565}" srcOrd="0" destOrd="0" presId="urn:microsoft.com/office/officeart/2018/2/layout/IconCircleList"/>
    <dgm:cxn modelId="{4E6997CA-8361-47BC-944C-CA0AD314D49B}" srcId="{5AAFD822-B52B-45AF-814A-C560FC6BEF5C}" destId="{9CC648E0-175C-4942-9CCE-A526A0CADC45}" srcOrd="0" destOrd="0" parTransId="{87BC65B8-7ABE-442E-8C64-EEAEAAA568E4}" sibTransId="{FE921296-8E69-44CF-BF3D-73E209C90CA8}"/>
    <dgm:cxn modelId="{A440E6CF-BCDD-4D4C-A410-71E031EE82E2}" srcId="{5AAFD822-B52B-45AF-814A-C560FC6BEF5C}" destId="{A69ED620-3E65-445A-8B27-BD56D4BE4AFE}" srcOrd="2" destOrd="0" parTransId="{BC18ED5C-452A-41B7-84FA-8BA4F5612F5A}" sibTransId="{BFC1D768-13CA-4D43-83C2-0F13C6B10B36}"/>
    <dgm:cxn modelId="{175529D7-F9A8-476B-B7C2-4159BA087915}" type="presOf" srcId="{9CC648E0-175C-4942-9CCE-A526A0CADC45}" destId="{E30866B7-7957-4098-B897-D44BDA27F546}" srcOrd="0" destOrd="0" presId="urn:microsoft.com/office/officeart/2018/2/layout/IconCircleList"/>
    <dgm:cxn modelId="{295ED23B-C292-45D4-A6FF-1526146C2E10}" type="presParOf" srcId="{94E54D6C-A702-455B-85D9-780E56F0B07E}" destId="{B21AEAD1-2114-4728-90E9-B8AD7F2FD33C}" srcOrd="0" destOrd="0" presId="urn:microsoft.com/office/officeart/2018/2/layout/IconCircleList"/>
    <dgm:cxn modelId="{C4BA712C-F144-4D6D-8C8E-6C9AEF1F2240}" type="presParOf" srcId="{B21AEAD1-2114-4728-90E9-B8AD7F2FD33C}" destId="{B2E23026-A1B8-4A87-9E4B-9057DD7EDD4C}" srcOrd="0" destOrd="0" presId="urn:microsoft.com/office/officeart/2018/2/layout/IconCircleList"/>
    <dgm:cxn modelId="{89749A79-4328-4F6E-8AD1-2578EFD42C40}" type="presParOf" srcId="{B2E23026-A1B8-4A87-9E4B-9057DD7EDD4C}" destId="{D1D51141-1708-4384-BB15-1337D2FBFF4F}" srcOrd="0" destOrd="0" presId="urn:microsoft.com/office/officeart/2018/2/layout/IconCircleList"/>
    <dgm:cxn modelId="{F4CC6AB4-719D-48A8-9CED-EF7310674CCA}" type="presParOf" srcId="{B2E23026-A1B8-4A87-9E4B-9057DD7EDD4C}" destId="{7FC092FF-3672-4316-B89B-F16C5974A9B3}" srcOrd="1" destOrd="0" presId="urn:microsoft.com/office/officeart/2018/2/layout/IconCircleList"/>
    <dgm:cxn modelId="{0542BE84-E32F-4A6A-83FE-6DD10EB877BA}" type="presParOf" srcId="{B2E23026-A1B8-4A87-9E4B-9057DD7EDD4C}" destId="{1C629DF9-DEA1-4674-AF0E-C67F7DEBC0BE}" srcOrd="2" destOrd="0" presId="urn:microsoft.com/office/officeart/2018/2/layout/IconCircleList"/>
    <dgm:cxn modelId="{36F40B01-A4ED-48BB-9C06-4F63F1194ED3}" type="presParOf" srcId="{B2E23026-A1B8-4A87-9E4B-9057DD7EDD4C}" destId="{E30866B7-7957-4098-B897-D44BDA27F546}" srcOrd="3" destOrd="0" presId="urn:microsoft.com/office/officeart/2018/2/layout/IconCircleList"/>
    <dgm:cxn modelId="{53F3F46A-28F6-4E9B-98BA-8F0F880EC5F8}" type="presParOf" srcId="{B21AEAD1-2114-4728-90E9-B8AD7F2FD33C}" destId="{25D63E68-72E7-4305-B709-FB7C1601237B}" srcOrd="1" destOrd="0" presId="urn:microsoft.com/office/officeart/2018/2/layout/IconCircleList"/>
    <dgm:cxn modelId="{7E39D654-B054-477B-9A50-D07B02DABE43}" type="presParOf" srcId="{B21AEAD1-2114-4728-90E9-B8AD7F2FD33C}" destId="{4DCF749E-999D-4121-AE66-620E83967A57}" srcOrd="2" destOrd="0" presId="urn:microsoft.com/office/officeart/2018/2/layout/IconCircleList"/>
    <dgm:cxn modelId="{D62B95D7-5EB0-45B7-92F9-3B48DF5730C8}" type="presParOf" srcId="{4DCF749E-999D-4121-AE66-620E83967A57}" destId="{656D2898-A83E-4804-A53D-441B74303C3D}" srcOrd="0" destOrd="0" presId="urn:microsoft.com/office/officeart/2018/2/layout/IconCircleList"/>
    <dgm:cxn modelId="{B52E968F-8FE6-4145-81B4-40E73C5E2BDA}" type="presParOf" srcId="{4DCF749E-999D-4121-AE66-620E83967A57}" destId="{A1DDB743-4E7A-4FA1-8E25-01DD4588A658}" srcOrd="1" destOrd="0" presId="urn:microsoft.com/office/officeart/2018/2/layout/IconCircleList"/>
    <dgm:cxn modelId="{9003CE73-CDCA-42A0-8755-3E2D279143FD}" type="presParOf" srcId="{4DCF749E-999D-4121-AE66-620E83967A57}" destId="{8B5C08A0-E60E-4B44-8137-55A5FC08CA88}" srcOrd="2" destOrd="0" presId="urn:microsoft.com/office/officeart/2018/2/layout/IconCircleList"/>
    <dgm:cxn modelId="{4A8FBA7B-DC80-43DC-970D-D3149DAC42EF}" type="presParOf" srcId="{4DCF749E-999D-4121-AE66-620E83967A57}" destId="{E7CA9052-20CE-4261-A524-F81703F9004E}" srcOrd="3" destOrd="0" presId="urn:microsoft.com/office/officeart/2018/2/layout/IconCircleList"/>
    <dgm:cxn modelId="{AB164116-A6EF-41CF-97CF-24760A853B12}" type="presParOf" srcId="{B21AEAD1-2114-4728-90E9-B8AD7F2FD33C}" destId="{ED8DACFE-F060-4324-8BE2-06E38A547773}" srcOrd="3" destOrd="0" presId="urn:microsoft.com/office/officeart/2018/2/layout/IconCircleList"/>
    <dgm:cxn modelId="{EFF0658A-BE82-4BED-8317-D74FDDAC7E84}" type="presParOf" srcId="{B21AEAD1-2114-4728-90E9-B8AD7F2FD33C}" destId="{A63C5D94-607A-409F-9E11-FD17048DD2DF}" srcOrd="4" destOrd="0" presId="urn:microsoft.com/office/officeart/2018/2/layout/IconCircleList"/>
    <dgm:cxn modelId="{F41A4470-7445-457A-A216-2ACD8EC003C1}" type="presParOf" srcId="{A63C5D94-607A-409F-9E11-FD17048DD2DF}" destId="{BD3EF25F-6089-4170-8794-93C73DBC11AE}" srcOrd="0" destOrd="0" presId="urn:microsoft.com/office/officeart/2018/2/layout/IconCircleList"/>
    <dgm:cxn modelId="{4A4562BA-5AE1-4504-B61D-D29997FD8A60}" type="presParOf" srcId="{A63C5D94-607A-409F-9E11-FD17048DD2DF}" destId="{87E41A04-7240-43D7-B207-1DCFF83263F3}" srcOrd="1" destOrd="0" presId="urn:microsoft.com/office/officeart/2018/2/layout/IconCircleList"/>
    <dgm:cxn modelId="{5B53580C-5E47-49BB-8AE1-51C7018FCE4C}" type="presParOf" srcId="{A63C5D94-607A-409F-9E11-FD17048DD2DF}" destId="{65272FB2-F3B4-4639-B654-9B2F0B1DBDF0}" srcOrd="2" destOrd="0" presId="urn:microsoft.com/office/officeart/2018/2/layout/IconCircleList"/>
    <dgm:cxn modelId="{DC288B20-3F3C-4F04-A412-EF4C20C98A77}" type="presParOf" srcId="{A63C5D94-607A-409F-9E11-FD17048DD2DF}" destId="{0FBC385E-1A69-4FFF-B880-CCAB33E6856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B60DBA-80CE-434A-B584-BF3068A695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0F4AF4-FF3D-4DA7-B16C-39565E9DD704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Dynamic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Routing</a:t>
          </a:r>
        </a:p>
      </dgm:t>
    </dgm:pt>
    <dgm:pt modelId="{757AF76A-5A7C-4B9F-908C-9BC22A72F18F}" type="parTrans" cxnId="{B349AFF5-D3DF-4EFF-BD75-D67A2CB830F0}">
      <dgm:prSet/>
      <dgm:spPr/>
      <dgm:t>
        <a:bodyPr/>
        <a:lstStyle/>
        <a:p>
          <a:endParaRPr lang="en-US"/>
        </a:p>
      </dgm:t>
    </dgm:pt>
    <dgm:pt modelId="{E82A1172-22EF-4EBA-8C07-89AEA32BD78F}" type="sibTrans" cxnId="{B349AFF5-D3DF-4EFF-BD75-D67A2CB830F0}">
      <dgm:prSet/>
      <dgm:spPr/>
      <dgm:t>
        <a:bodyPr/>
        <a:lstStyle/>
        <a:p>
          <a:endParaRPr lang="en-US"/>
        </a:p>
      </dgm:t>
    </dgm:pt>
    <dgm:pt modelId="{705E2EFA-79A0-40E6-9265-0C8672F68E51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Load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Balancing</a:t>
          </a:r>
          <a:endParaRPr lang="en-US" b="0" err="1">
            <a:latin typeface="Tahoma"/>
            <a:ea typeface="Tahoma"/>
            <a:cs typeface="Tahoma"/>
          </a:endParaRPr>
        </a:p>
      </dgm:t>
    </dgm:pt>
    <dgm:pt modelId="{21C090B5-00B7-46CD-9A04-72A1BE0FACFE}" type="parTrans" cxnId="{8FAFE825-A3CB-4D13-8883-DA4177FE827E}">
      <dgm:prSet/>
      <dgm:spPr/>
      <dgm:t>
        <a:bodyPr/>
        <a:lstStyle/>
        <a:p>
          <a:endParaRPr lang="en-US"/>
        </a:p>
      </dgm:t>
    </dgm:pt>
    <dgm:pt modelId="{BF3418B4-2A30-47C9-B18A-EF053D58D0C4}" type="sibTrans" cxnId="{8FAFE825-A3CB-4D13-8883-DA4177FE827E}">
      <dgm:prSet/>
      <dgm:spPr/>
      <dgm:t>
        <a:bodyPr/>
        <a:lstStyle/>
        <a:p>
          <a:endParaRPr lang="en-US"/>
        </a:p>
      </dgm:t>
    </dgm:pt>
    <dgm:pt modelId="{F03AE4FF-65D3-4143-9372-9DDE201D347C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Security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Measures</a:t>
          </a:r>
        </a:p>
      </dgm:t>
    </dgm:pt>
    <dgm:pt modelId="{0901CF92-DEA3-4291-AE15-F9B90DBE2D69}" type="parTrans" cxnId="{C4E91982-4230-4FCB-9A33-39974A940BE8}">
      <dgm:prSet/>
      <dgm:spPr/>
      <dgm:t>
        <a:bodyPr/>
        <a:lstStyle/>
        <a:p>
          <a:endParaRPr lang="en-US"/>
        </a:p>
      </dgm:t>
    </dgm:pt>
    <dgm:pt modelId="{203BB0B7-9609-4FED-A284-AFAFB82DD657}" type="sibTrans" cxnId="{C4E91982-4230-4FCB-9A33-39974A940BE8}">
      <dgm:prSet/>
      <dgm:spPr/>
      <dgm:t>
        <a:bodyPr/>
        <a:lstStyle/>
        <a:p>
          <a:endParaRPr lang="en-US"/>
        </a:p>
      </dgm:t>
    </dgm:pt>
    <dgm:pt modelId="{9B0C4031-D078-46FD-BB58-C721B1EAF5C6}" type="pres">
      <dgm:prSet presAssocID="{92B60DBA-80CE-434A-B584-BF3068A695A8}" presName="root" presStyleCnt="0">
        <dgm:presLayoutVars>
          <dgm:dir/>
          <dgm:resizeHandles val="exact"/>
        </dgm:presLayoutVars>
      </dgm:prSet>
      <dgm:spPr/>
    </dgm:pt>
    <dgm:pt modelId="{4502930A-1EDA-410A-8509-88003E677A8E}" type="pres">
      <dgm:prSet presAssocID="{8E0F4AF4-FF3D-4DA7-B16C-39565E9DD704}" presName="compNode" presStyleCnt="0"/>
      <dgm:spPr/>
    </dgm:pt>
    <dgm:pt modelId="{EF6F7DF7-F339-433A-A49D-E1DBA4D660E6}" type="pres">
      <dgm:prSet presAssocID="{8E0F4AF4-FF3D-4DA7-B16C-39565E9DD704}" presName="bgRect" presStyleLbl="bgShp" presStyleIdx="0" presStyleCnt="3"/>
      <dgm:spPr/>
    </dgm:pt>
    <dgm:pt modelId="{CB4D9F90-1BC1-473C-8FAC-EA5EBF8C994D}" type="pres">
      <dgm:prSet presAssocID="{8E0F4AF4-FF3D-4DA7-B16C-39565E9DD70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DFC532A7-3250-4F8B-B9EE-7FD66F99E7E5}" type="pres">
      <dgm:prSet presAssocID="{8E0F4AF4-FF3D-4DA7-B16C-39565E9DD704}" presName="spaceRect" presStyleCnt="0"/>
      <dgm:spPr/>
    </dgm:pt>
    <dgm:pt modelId="{894DB7E1-07A9-4556-BEA5-AA8F59D0DA45}" type="pres">
      <dgm:prSet presAssocID="{8E0F4AF4-FF3D-4DA7-B16C-39565E9DD704}" presName="parTx" presStyleLbl="revTx" presStyleIdx="0" presStyleCnt="3">
        <dgm:presLayoutVars>
          <dgm:chMax val="0"/>
          <dgm:chPref val="0"/>
        </dgm:presLayoutVars>
      </dgm:prSet>
      <dgm:spPr/>
    </dgm:pt>
    <dgm:pt modelId="{5A01A45B-04BD-4690-A47A-F6E934C03308}" type="pres">
      <dgm:prSet presAssocID="{E82A1172-22EF-4EBA-8C07-89AEA32BD78F}" presName="sibTrans" presStyleCnt="0"/>
      <dgm:spPr/>
    </dgm:pt>
    <dgm:pt modelId="{647E3354-26AF-429E-A46B-BBCC52B62729}" type="pres">
      <dgm:prSet presAssocID="{705E2EFA-79A0-40E6-9265-0C8672F68E51}" presName="compNode" presStyleCnt="0"/>
      <dgm:spPr/>
    </dgm:pt>
    <dgm:pt modelId="{9947E9B6-F908-474A-9F87-5F324B6B8710}" type="pres">
      <dgm:prSet presAssocID="{705E2EFA-79A0-40E6-9265-0C8672F68E51}" presName="bgRect" presStyleLbl="bgShp" presStyleIdx="1" presStyleCnt="3"/>
      <dgm:spPr/>
    </dgm:pt>
    <dgm:pt modelId="{B41EC0D6-7E7B-486F-896D-0CE4187E6E92}" type="pres">
      <dgm:prSet presAssocID="{705E2EFA-79A0-40E6-9265-0C8672F68E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נותק"/>
        </a:ext>
      </dgm:extLst>
    </dgm:pt>
    <dgm:pt modelId="{FFC2A857-42EA-4F4A-AA88-AA1558091CDB}" type="pres">
      <dgm:prSet presAssocID="{705E2EFA-79A0-40E6-9265-0C8672F68E51}" presName="spaceRect" presStyleCnt="0"/>
      <dgm:spPr/>
    </dgm:pt>
    <dgm:pt modelId="{8DE390ED-9886-42AF-A9BF-2F30697767D8}" type="pres">
      <dgm:prSet presAssocID="{705E2EFA-79A0-40E6-9265-0C8672F68E51}" presName="parTx" presStyleLbl="revTx" presStyleIdx="1" presStyleCnt="3">
        <dgm:presLayoutVars>
          <dgm:chMax val="0"/>
          <dgm:chPref val="0"/>
        </dgm:presLayoutVars>
      </dgm:prSet>
      <dgm:spPr/>
    </dgm:pt>
    <dgm:pt modelId="{2A930E4C-7751-46CF-A191-CDB298D46411}" type="pres">
      <dgm:prSet presAssocID="{BF3418B4-2A30-47C9-B18A-EF053D58D0C4}" presName="sibTrans" presStyleCnt="0"/>
      <dgm:spPr/>
    </dgm:pt>
    <dgm:pt modelId="{97F8FF10-3397-423D-8C62-B51400254D4D}" type="pres">
      <dgm:prSet presAssocID="{F03AE4FF-65D3-4143-9372-9DDE201D347C}" presName="compNode" presStyleCnt="0"/>
      <dgm:spPr/>
    </dgm:pt>
    <dgm:pt modelId="{C96AF8D6-7463-4F63-B0D6-897DBB31BECF}" type="pres">
      <dgm:prSet presAssocID="{F03AE4FF-65D3-4143-9372-9DDE201D347C}" presName="bgRect" presStyleLbl="bgShp" presStyleIdx="2" presStyleCnt="3"/>
      <dgm:spPr/>
    </dgm:pt>
    <dgm:pt modelId="{CEAB212E-C218-4637-B591-D4D192E37E33}" type="pres">
      <dgm:prSet presAssocID="{F03AE4FF-65D3-4143-9372-9DDE201D34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נעול"/>
        </a:ext>
      </dgm:extLst>
    </dgm:pt>
    <dgm:pt modelId="{8FF85A66-3A96-4CF3-8CED-2752B53BADE1}" type="pres">
      <dgm:prSet presAssocID="{F03AE4FF-65D3-4143-9372-9DDE201D347C}" presName="spaceRect" presStyleCnt="0"/>
      <dgm:spPr/>
    </dgm:pt>
    <dgm:pt modelId="{08BBE63C-793D-44EC-8D04-0F8D4B5A5715}" type="pres">
      <dgm:prSet presAssocID="{F03AE4FF-65D3-4143-9372-9DDE201D34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91EAF0A-11F4-46BF-AC0C-ED91437D31FE}" type="presOf" srcId="{705E2EFA-79A0-40E6-9265-0C8672F68E51}" destId="{8DE390ED-9886-42AF-A9BF-2F30697767D8}" srcOrd="0" destOrd="0" presId="urn:microsoft.com/office/officeart/2018/2/layout/IconVerticalSolidList"/>
    <dgm:cxn modelId="{8FAFE825-A3CB-4D13-8883-DA4177FE827E}" srcId="{92B60DBA-80CE-434A-B584-BF3068A695A8}" destId="{705E2EFA-79A0-40E6-9265-0C8672F68E51}" srcOrd="1" destOrd="0" parTransId="{21C090B5-00B7-46CD-9A04-72A1BE0FACFE}" sibTransId="{BF3418B4-2A30-47C9-B18A-EF053D58D0C4}"/>
    <dgm:cxn modelId="{4C212245-EB1A-4FB8-902F-97B6CE0DFBE9}" type="presOf" srcId="{92B60DBA-80CE-434A-B584-BF3068A695A8}" destId="{9B0C4031-D078-46FD-BB58-C721B1EAF5C6}" srcOrd="0" destOrd="0" presId="urn:microsoft.com/office/officeart/2018/2/layout/IconVerticalSolidList"/>
    <dgm:cxn modelId="{C4E91982-4230-4FCB-9A33-39974A940BE8}" srcId="{92B60DBA-80CE-434A-B584-BF3068A695A8}" destId="{F03AE4FF-65D3-4143-9372-9DDE201D347C}" srcOrd="2" destOrd="0" parTransId="{0901CF92-DEA3-4291-AE15-F9B90DBE2D69}" sibTransId="{203BB0B7-9609-4FED-A284-AFAFB82DD657}"/>
    <dgm:cxn modelId="{0A3BB2D8-F9B3-4ADE-8802-A53E15FDFDD5}" type="presOf" srcId="{8E0F4AF4-FF3D-4DA7-B16C-39565E9DD704}" destId="{894DB7E1-07A9-4556-BEA5-AA8F59D0DA45}" srcOrd="0" destOrd="0" presId="urn:microsoft.com/office/officeart/2018/2/layout/IconVerticalSolidList"/>
    <dgm:cxn modelId="{96EEAEEA-0D7B-4826-B558-F6886C19A05F}" type="presOf" srcId="{F03AE4FF-65D3-4143-9372-9DDE201D347C}" destId="{08BBE63C-793D-44EC-8D04-0F8D4B5A5715}" srcOrd="0" destOrd="0" presId="urn:microsoft.com/office/officeart/2018/2/layout/IconVerticalSolidList"/>
    <dgm:cxn modelId="{B349AFF5-D3DF-4EFF-BD75-D67A2CB830F0}" srcId="{92B60DBA-80CE-434A-B584-BF3068A695A8}" destId="{8E0F4AF4-FF3D-4DA7-B16C-39565E9DD704}" srcOrd="0" destOrd="0" parTransId="{757AF76A-5A7C-4B9F-908C-9BC22A72F18F}" sibTransId="{E82A1172-22EF-4EBA-8C07-89AEA32BD78F}"/>
    <dgm:cxn modelId="{C1C927B9-6170-4A32-ABE5-294EC09ECC93}" type="presParOf" srcId="{9B0C4031-D078-46FD-BB58-C721B1EAF5C6}" destId="{4502930A-1EDA-410A-8509-88003E677A8E}" srcOrd="0" destOrd="0" presId="urn:microsoft.com/office/officeart/2018/2/layout/IconVerticalSolidList"/>
    <dgm:cxn modelId="{064D8A40-7EEB-432F-8338-A57010C2CE2A}" type="presParOf" srcId="{4502930A-1EDA-410A-8509-88003E677A8E}" destId="{EF6F7DF7-F339-433A-A49D-E1DBA4D660E6}" srcOrd="0" destOrd="0" presId="urn:microsoft.com/office/officeart/2018/2/layout/IconVerticalSolidList"/>
    <dgm:cxn modelId="{E86571A8-A5A2-4B4A-8E24-D6E57ED32B9B}" type="presParOf" srcId="{4502930A-1EDA-410A-8509-88003E677A8E}" destId="{CB4D9F90-1BC1-473C-8FAC-EA5EBF8C994D}" srcOrd="1" destOrd="0" presId="urn:microsoft.com/office/officeart/2018/2/layout/IconVerticalSolidList"/>
    <dgm:cxn modelId="{BF18E514-DECF-4F32-A04A-45A1BA6AC9E4}" type="presParOf" srcId="{4502930A-1EDA-410A-8509-88003E677A8E}" destId="{DFC532A7-3250-4F8B-B9EE-7FD66F99E7E5}" srcOrd="2" destOrd="0" presId="urn:microsoft.com/office/officeart/2018/2/layout/IconVerticalSolidList"/>
    <dgm:cxn modelId="{9B8F57AC-740F-4081-BB90-B7A56CB3A59E}" type="presParOf" srcId="{4502930A-1EDA-410A-8509-88003E677A8E}" destId="{894DB7E1-07A9-4556-BEA5-AA8F59D0DA45}" srcOrd="3" destOrd="0" presId="urn:microsoft.com/office/officeart/2018/2/layout/IconVerticalSolidList"/>
    <dgm:cxn modelId="{6C3CCEC3-E911-47CB-BE65-7B3921F78308}" type="presParOf" srcId="{9B0C4031-D078-46FD-BB58-C721B1EAF5C6}" destId="{5A01A45B-04BD-4690-A47A-F6E934C03308}" srcOrd="1" destOrd="0" presId="urn:microsoft.com/office/officeart/2018/2/layout/IconVerticalSolidList"/>
    <dgm:cxn modelId="{99F2E9DA-3E60-46A1-BCAD-D06B50BEFA92}" type="presParOf" srcId="{9B0C4031-D078-46FD-BB58-C721B1EAF5C6}" destId="{647E3354-26AF-429E-A46B-BBCC52B62729}" srcOrd="2" destOrd="0" presId="urn:microsoft.com/office/officeart/2018/2/layout/IconVerticalSolidList"/>
    <dgm:cxn modelId="{6A0C7833-CCE4-4BA9-913E-FD8F51E85F6E}" type="presParOf" srcId="{647E3354-26AF-429E-A46B-BBCC52B62729}" destId="{9947E9B6-F908-474A-9F87-5F324B6B8710}" srcOrd="0" destOrd="0" presId="urn:microsoft.com/office/officeart/2018/2/layout/IconVerticalSolidList"/>
    <dgm:cxn modelId="{57BDA7EC-61D7-4B99-AF40-63D2B119F7A5}" type="presParOf" srcId="{647E3354-26AF-429E-A46B-BBCC52B62729}" destId="{B41EC0D6-7E7B-486F-896D-0CE4187E6E92}" srcOrd="1" destOrd="0" presId="urn:microsoft.com/office/officeart/2018/2/layout/IconVerticalSolidList"/>
    <dgm:cxn modelId="{5F0F90C6-8ABA-460C-BE47-C96A52319D05}" type="presParOf" srcId="{647E3354-26AF-429E-A46B-BBCC52B62729}" destId="{FFC2A857-42EA-4F4A-AA88-AA1558091CDB}" srcOrd="2" destOrd="0" presId="urn:microsoft.com/office/officeart/2018/2/layout/IconVerticalSolidList"/>
    <dgm:cxn modelId="{9B9EABEA-F842-4BA0-9D39-7759D124C434}" type="presParOf" srcId="{647E3354-26AF-429E-A46B-BBCC52B62729}" destId="{8DE390ED-9886-42AF-A9BF-2F30697767D8}" srcOrd="3" destOrd="0" presId="urn:microsoft.com/office/officeart/2018/2/layout/IconVerticalSolidList"/>
    <dgm:cxn modelId="{D88026F0-DF55-4459-8C73-D0F74861A1CA}" type="presParOf" srcId="{9B0C4031-D078-46FD-BB58-C721B1EAF5C6}" destId="{2A930E4C-7751-46CF-A191-CDB298D46411}" srcOrd="3" destOrd="0" presId="urn:microsoft.com/office/officeart/2018/2/layout/IconVerticalSolidList"/>
    <dgm:cxn modelId="{587BBEE3-927B-4366-9679-399110462BEB}" type="presParOf" srcId="{9B0C4031-D078-46FD-BB58-C721B1EAF5C6}" destId="{97F8FF10-3397-423D-8C62-B51400254D4D}" srcOrd="4" destOrd="0" presId="urn:microsoft.com/office/officeart/2018/2/layout/IconVerticalSolidList"/>
    <dgm:cxn modelId="{F4A9B563-6A7A-4427-8C08-4F69488C0BB5}" type="presParOf" srcId="{97F8FF10-3397-423D-8C62-B51400254D4D}" destId="{C96AF8D6-7463-4F63-B0D6-897DBB31BECF}" srcOrd="0" destOrd="0" presId="urn:microsoft.com/office/officeart/2018/2/layout/IconVerticalSolidList"/>
    <dgm:cxn modelId="{DC16AE9D-B150-43D3-97ED-DD60AF27479A}" type="presParOf" srcId="{97F8FF10-3397-423D-8C62-B51400254D4D}" destId="{CEAB212E-C218-4637-B591-D4D192E37E33}" srcOrd="1" destOrd="0" presId="urn:microsoft.com/office/officeart/2018/2/layout/IconVerticalSolidList"/>
    <dgm:cxn modelId="{60770DCF-2B74-40D9-B16C-99AAFA1E5FFB}" type="presParOf" srcId="{97F8FF10-3397-423D-8C62-B51400254D4D}" destId="{8FF85A66-3A96-4CF3-8CED-2752B53BADE1}" srcOrd="2" destOrd="0" presId="urn:microsoft.com/office/officeart/2018/2/layout/IconVerticalSolidList"/>
    <dgm:cxn modelId="{86C1FBBC-E963-43AA-B39A-98A36F705597}" type="presParOf" srcId="{97F8FF10-3397-423D-8C62-B51400254D4D}" destId="{08BBE63C-793D-44EC-8D04-0F8D4B5A57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B2E3C7-5E29-4221-AFA9-36BC210EDB6F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0174B5BA-9428-49F2-8923-7BDCAC170B1A}">
      <dgm:prSet/>
      <dgm:spPr/>
      <dgm:t>
        <a:bodyPr/>
        <a:lstStyle/>
        <a:p>
          <a:r>
            <a:rPr lang="he-IL" b="0" err="1">
              <a:latin typeface="Tahoma"/>
              <a:ea typeface="Tahoma"/>
              <a:cs typeface="Tahoma"/>
            </a:rPr>
            <a:t>Importance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of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building</a:t>
          </a:r>
          <a:r>
            <a:rPr lang="he-IL" b="0">
              <a:latin typeface="Tahoma"/>
              <a:ea typeface="Tahoma"/>
              <a:cs typeface="Tahoma"/>
            </a:rPr>
            <a:t> a </a:t>
          </a:r>
          <a:r>
            <a:rPr lang="he-IL" b="0" err="1">
              <a:latin typeface="Tahoma"/>
              <a:ea typeface="Tahoma"/>
              <a:cs typeface="Tahoma"/>
            </a:rPr>
            <a:t>platform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capable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of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handling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high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traffic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volumes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from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the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outset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7668A19E-5D87-4945-B55F-17F8A908A43D}" type="parTrans" cxnId="{8600BF9D-85C6-4F0B-9C2A-BC3E719438EA}">
      <dgm:prSet/>
      <dgm:spPr/>
      <dgm:t>
        <a:bodyPr/>
        <a:lstStyle/>
        <a:p>
          <a:endParaRPr lang="en-US"/>
        </a:p>
      </dgm:t>
    </dgm:pt>
    <dgm:pt modelId="{F395D66C-8857-452D-9C95-BA2B0A033BF2}" type="sibTrans" cxnId="{8600BF9D-85C6-4F0B-9C2A-BC3E719438EA}">
      <dgm:prSet/>
      <dgm:spPr/>
      <dgm:t>
        <a:bodyPr/>
        <a:lstStyle/>
        <a:p>
          <a:endParaRPr lang="en-US"/>
        </a:p>
      </dgm:t>
    </dgm:pt>
    <dgm:pt modelId="{0965C559-8F3C-4246-8EF5-B61F80434651}">
      <dgm:prSet/>
      <dgm:spPr/>
      <dgm:t>
        <a:bodyPr/>
        <a:lstStyle/>
        <a:p>
          <a:r>
            <a:rPr lang="he-IL" b="0" err="1">
              <a:latin typeface="Tahoma"/>
              <a:ea typeface="Tahoma"/>
              <a:cs typeface="Tahoma"/>
            </a:rPr>
            <a:t>Anticipation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of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future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growth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and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potential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traffic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peaks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as</a:t>
          </a:r>
          <a:r>
            <a:rPr lang="he-IL" b="0">
              <a:latin typeface="Tahoma"/>
              <a:ea typeface="Tahoma"/>
              <a:cs typeface="Tahoma"/>
            </a:rPr>
            <a:t> a </a:t>
          </a:r>
          <a:r>
            <a:rPr lang="he-IL" b="0" err="1">
              <a:latin typeface="Tahoma"/>
              <a:ea typeface="Tahoma"/>
              <a:cs typeface="Tahoma"/>
            </a:rPr>
            <a:t>strategic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advantage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1114B336-63F7-484D-BF2F-BD48F3696170}" type="parTrans" cxnId="{7A3AA729-B6D1-4649-8D75-BCE8084FFE52}">
      <dgm:prSet/>
      <dgm:spPr/>
      <dgm:t>
        <a:bodyPr/>
        <a:lstStyle/>
        <a:p>
          <a:endParaRPr lang="en-US"/>
        </a:p>
      </dgm:t>
    </dgm:pt>
    <dgm:pt modelId="{91D78550-C593-4AB4-8432-D76FB792AF61}" type="sibTrans" cxnId="{7A3AA729-B6D1-4649-8D75-BCE8084FFE52}">
      <dgm:prSet/>
      <dgm:spPr/>
      <dgm:t>
        <a:bodyPr/>
        <a:lstStyle/>
        <a:p>
          <a:endParaRPr lang="en-US"/>
        </a:p>
      </dgm:t>
    </dgm:pt>
    <dgm:pt modelId="{2F6B54F5-13B6-4CF7-BEB0-7FFD5B8FFF48}" type="pres">
      <dgm:prSet presAssocID="{86B2E3C7-5E29-4221-AFA9-36BC210EDB6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EEB609-D806-4A49-8214-0B2BF18BAFCD}" type="pres">
      <dgm:prSet presAssocID="{0174B5BA-9428-49F2-8923-7BDCAC170B1A}" presName="hierRoot1" presStyleCnt="0"/>
      <dgm:spPr/>
    </dgm:pt>
    <dgm:pt modelId="{426E4274-97FF-4CD7-89B8-912D75E3CDDC}" type="pres">
      <dgm:prSet presAssocID="{0174B5BA-9428-49F2-8923-7BDCAC170B1A}" presName="composite" presStyleCnt="0"/>
      <dgm:spPr/>
    </dgm:pt>
    <dgm:pt modelId="{325944D4-43B8-43A5-B7BF-57EA638FFF1C}" type="pres">
      <dgm:prSet presAssocID="{0174B5BA-9428-49F2-8923-7BDCAC170B1A}" presName="background" presStyleLbl="node0" presStyleIdx="0" presStyleCnt="2"/>
      <dgm:spPr/>
    </dgm:pt>
    <dgm:pt modelId="{9645AEBC-9EF7-4C7A-82F6-F13EA8CED59D}" type="pres">
      <dgm:prSet presAssocID="{0174B5BA-9428-49F2-8923-7BDCAC170B1A}" presName="text" presStyleLbl="fgAcc0" presStyleIdx="0" presStyleCnt="2">
        <dgm:presLayoutVars>
          <dgm:chPref val="3"/>
        </dgm:presLayoutVars>
      </dgm:prSet>
      <dgm:spPr/>
    </dgm:pt>
    <dgm:pt modelId="{A3952E6B-9887-4281-84D4-D95CCF3BFCFB}" type="pres">
      <dgm:prSet presAssocID="{0174B5BA-9428-49F2-8923-7BDCAC170B1A}" presName="hierChild2" presStyleCnt="0"/>
      <dgm:spPr/>
    </dgm:pt>
    <dgm:pt modelId="{F81342A5-1418-427A-A0EF-54C268462CE6}" type="pres">
      <dgm:prSet presAssocID="{0965C559-8F3C-4246-8EF5-B61F80434651}" presName="hierRoot1" presStyleCnt="0"/>
      <dgm:spPr/>
    </dgm:pt>
    <dgm:pt modelId="{EF0C92DB-A4B1-4DCE-9E48-EE38F38CAF55}" type="pres">
      <dgm:prSet presAssocID="{0965C559-8F3C-4246-8EF5-B61F80434651}" presName="composite" presStyleCnt="0"/>
      <dgm:spPr/>
    </dgm:pt>
    <dgm:pt modelId="{CE7FABA6-0EA4-4E31-BCC5-E9B6224CF1A8}" type="pres">
      <dgm:prSet presAssocID="{0965C559-8F3C-4246-8EF5-B61F80434651}" presName="background" presStyleLbl="node0" presStyleIdx="1" presStyleCnt="2"/>
      <dgm:spPr/>
    </dgm:pt>
    <dgm:pt modelId="{9652EF42-6666-4514-B94E-76241BDF069F}" type="pres">
      <dgm:prSet presAssocID="{0965C559-8F3C-4246-8EF5-B61F80434651}" presName="text" presStyleLbl="fgAcc0" presStyleIdx="1" presStyleCnt="2">
        <dgm:presLayoutVars>
          <dgm:chPref val="3"/>
        </dgm:presLayoutVars>
      </dgm:prSet>
      <dgm:spPr/>
    </dgm:pt>
    <dgm:pt modelId="{F38037EE-24E2-4999-900E-94469B88DBA7}" type="pres">
      <dgm:prSet presAssocID="{0965C559-8F3C-4246-8EF5-B61F80434651}" presName="hierChild2" presStyleCnt="0"/>
      <dgm:spPr/>
    </dgm:pt>
  </dgm:ptLst>
  <dgm:cxnLst>
    <dgm:cxn modelId="{E0FD5214-097E-477D-B7E0-4EAC878DBA74}" type="presOf" srcId="{0965C559-8F3C-4246-8EF5-B61F80434651}" destId="{9652EF42-6666-4514-B94E-76241BDF069F}" srcOrd="0" destOrd="0" presId="urn:microsoft.com/office/officeart/2005/8/layout/hierarchy1"/>
    <dgm:cxn modelId="{7A3AA729-B6D1-4649-8D75-BCE8084FFE52}" srcId="{86B2E3C7-5E29-4221-AFA9-36BC210EDB6F}" destId="{0965C559-8F3C-4246-8EF5-B61F80434651}" srcOrd="1" destOrd="0" parTransId="{1114B336-63F7-484D-BF2F-BD48F3696170}" sibTransId="{91D78550-C593-4AB4-8432-D76FB792AF61}"/>
    <dgm:cxn modelId="{3FA88594-0BC0-4468-A395-66FCC2AC69E0}" type="presOf" srcId="{86B2E3C7-5E29-4221-AFA9-36BC210EDB6F}" destId="{2F6B54F5-13B6-4CF7-BEB0-7FFD5B8FFF48}" srcOrd="0" destOrd="0" presId="urn:microsoft.com/office/officeart/2005/8/layout/hierarchy1"/>
    <dgm:cxn modelId="{8600BF9D-85C6-4F0B-9C2A-BC3E719438EA}" srcId="{86B2E3C7-5E29-4221-AFA9-36BC210EDB6F}" destId="{0174B5BA-9428-49F2-8923-7BDCAC170B1A}" srcOrd="0" destOrd="0" parTransId="{7668A19E-5D87-4945-B55F-17F8A908A43D}" sibTransId="{F395D66C-8857-452D-9C95-BA2B0A033BF2}"/>
    <dgm:cxn modelId="{F41ACAA8-C779-483F-937F-F60CE474AB54}" type="presOf" srcId="{0174B5BA-9428-49F2-8923-7BDCAC170B1A}" destId="{9645AEBC-9EF7-4C7A-82F6-F13EA8CED59D}" srcOrd="0" destOrd="0" presId="urn:microsoft.com/office/officeart/2005/8/layout/hierarchy1"/>
    <dgm:cxn modelId="{E2E1DAD1-7087-4B07-B3A1-8690620D7440}" type="presParOf" srcId="{2F6B54F5-13B6-4CF7-BEB0-7FFD5B8FFF48}" destId="{7BEEB609-D806-4A49-8214-0B2BF18BAFCD}" srcOrd="0" destOrd="0" presId="urn:microsoft.com/office/officeart/2005/8/layout/hierarchy1"/>
    <dgm:cxn modelId="{2B689599-0662-4BB3-96B1-E6257D23E515}" type="presParOf" srcId="{7BEEB609-D806-4A49-8214-0B2BF18BAFCD}" destId="{426E4274-97FF-4CD7-89B8-912D75E3CDDC}" srcOrd="0" destOrd="0" presId="urn:microsoft.com/office/officeart/2005/8/layout/hierarchy1"/>
    <dgm:cxn modelId="{422FCF42-84A0-4137-942D-025D6E0CB03F}" type="presParOf" srcId="{426E4274-97FF-4CD7-89B8-912D75E3CDDC}" destId="{325944D4-43B8-43A5-B7BF-57EA638FFF1C}" srcOrd="0" destOrd="0" presId="urn:microsoft.com/office/officeart/2005/8/layout/hierarchy1"/>
    <dgm:cxn modelId="{D82A3328-F0D3-4166-929C-6C4DDE3BC8CB}" type="presParOf" srcId="{426E4274-97FF-4CD7-89B8-912D75E3CDDC}" destId="{9645AEBC-9EF7-4C7A-82F6-F13EA8CED59D}" srcOrd="1" destOrd="0" presId="urn:microsoft.com/office/officeart/2005/8/layout/hierarchy1"/>
    <dgm:cxn modelId="{E11C64D5-C8A7-4B64-9986-57546EEA2112}" type="presParOf" srcId="{7BEEB609-D806-4A49-8214-0B2BF18BAFCD}" destId="{A3952E6B-9887-4281-84D4-D95CCF3BFCFB}" srcOrd="1" destOrd="0" presId="urn:microsoft.com/office/officeart/2005/8/layout/hierarchy1"/>
    <dgm:cxn modelId="{75E6012A-D8AB-4CD6-B2FD-70EE8E94275D}" type="presParOf" srcId="{2F6B54F5-13B6-4CF7-BEB0-7FFD5B8FFF48}" destId="{F81342A5-1418-427A-A0EF-54C268462CE6}" srcOrd="1" destOrd="0" presId="urn:microsoft.com/office/officeart/2005/8/layout/hierarchy1"/>
    <dgm:cxn modelId="{9D484ABF-B09A-4A84-B5B4-E6278EDF810E}" type="presParOf" srcId="{F81342A5-1418-427A-A0EF-54C268462CE6}" destId="{EF0C92DB-A4B1-4DCE-9E48-EE38F38CAF55}" srcOrd="0" destOrd="0" presId="urn:microsoft.com/office/officeart/2005/8/layout/hierarchy1"/>
    <dgm:cxn modelId="{FD67B536-FAB4-4B54-8D48-87E630EEE909}" type="presParOf" srcId="{EF0C92DB-A4B1-4DCE-9E48-EE38F38CAF55}" destId="{CE7FABA6-0EA4-4E31-BCC5-E9B6224CF1A8}" srcOrd="0" destOrd="0" presId="urn:microsoft.com/office/officeart/2005/8/layout/hierarchy1"/>
    <dgm:cxn modelId="{59883C3B-603E-4B31-A8BC-A8137F3F3148}" type="presParOf" srcId="{EF0C92DB-A4B1-4DCE-9E48-EE38F38CAF55}" destId="{9652EF42-6666-4514-B94E-76241BDF069F}" srcOrd="1" destOrd="0" presId="urn:microsoft.com/office/officeart/2005/8/layout/hierarchy1"/>
    <dgm:cxn modelId="{058B26FE-697A-46A1-8A01-2E42D75AA0BB}" type="presParOf" srcId="{F81342A5-1418-427A-A0EF-54C268462CE6}" destId="{F38037EE-24E2-4999-900E-94469B88DBA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0FFB38-0F6F-4713-B8E9-38679558DD8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72F46F-B2EE-461C-9A61-5F3C42C7C8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 b="1" err="1">
              <a:latin typeface="Tahoma"/>
              <a:ea typeface="Tahoma"/>
              <a:cs typeface="Tahoma"/>
            </a:rPr>
            <a:t>Software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Architect</a:t>
          </a:r>
          <a:r>
            <a:rPr lang="he-IL" b="1">
              <a:latin typeface="Tahoma"/>
              <a:ea typeface="Tahoma"/>
              <a:cs typeface="Tahoma"/>
            </a:rPr>
            <a:t>: </a:t>
          </a:r>
          <a:r>
            <a:rPr lang="he-IL" b="1" err="1">
              <a:latin typeface="Tahoma"/>
              <a:ea typeface="Tahoma"/>
              <a:cs typeface="Tahoma"/>
            </a:rPr>
            <a:t>Interested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in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effective</a:t>
          </a:r>
          <a:r>
            <a:rPr lang="he-IL" b="1">
              <a:latin typeface="Tahoma"/>
              <a:ea typeface="Tahoma"/>
              <a:cs typeface="Tahoma"/>
            </a:rPr>
            <a:t>, </a:t>
          </a:r>
          <a:r>
            <a:rPr lang="he-IL" b="1" err="1">
              <a:latin typeface="Tahoma"/>
              <a:ea typeface="Tahoma"/>
              <a:cs typeface="Tahoma"/>
            </a:rPr>
            <a:t>scalable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software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solutions</a:t>
          </a:r>
          <a:r>
            <a:rPr lang="he-IL" b="1">
              <a:latin typeface="Tahoma"/>
              <a:ea typeface="Tahoma"/>
              <a:cs typeface="Tahoma"/>
            </a:rPr>
            <a:t>.</a:t>
          </a:r>
          <a:endParaRPr lang="en-US">
            <a:latin typeface="Tahoma"/>
            <a:ea typeface="Tahoma"/>
            <a:cs typeface="Tahoma"/>
          </a:endParaRPr>
        </a:p>
      </dgm:t>
    </dgm:pt>
    <dgm:pt modelId="{DB2C099C-4040-47D1-8044-F782B0954BFE}" type="parTrans" cxnId="{4588AB42-76FB-42FD-8CA2-FD0BEF978594}">
      <dgm:prSet/>
      <dgm:spPr/>
      <dgm:t>
        <a:bodyPr/>
        <a:lstStyle/>
        <a:p>
          <a:endParaRPr lang="en-US"/>
        </a:p>
      </dgm:t>
    </dgm:pt>
    <dgm:pt modelId="{6695DC68-4CBC-4976-8F8E-E40DBD954A75}" type="sibTrans" cxnId="{4588AB42-76FB-42FD-8CA2-FD0BEF978594}">
      <dgm:prSet/>
      <dgm:spPr/>
      <dgm:t>
        <a:bodyPr/>
        <a:lstStyle/>
        <a:p>
          <a:endParaRPr lang="en-US"/>
        </a:p>
      </dgm:t>
    </dgm:pt>
    <dgm:pt modelId="{97171147-86BE-4CA9-81EE-3C9499A27A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 b="1">
              <a:latin typeface="Tahoma"/>
              <a:ea typeface="Tahoma"/>
              <a:cs typeface="Tahoma"/>
            </a:rPr>
            <a:t>DevOps Professional: Focused on automation, containerization, and </a:t>
          </a:r>
          <a:r>
            <a:rPr lang="he-IL" b="1" err="1">
              <a:latin typeface="Tahoma"/>
              <a:ea typeface="Tahoma"/>
              <a:cs typeface="Tahoma"/>
            </a:rPr>
            <a:t>system</a:t>
          </a:r>
          <a:r>
            <a:rPr lang="he-IL" b="1">
              <a:latin typeface="Tahoma"/>
              <a:ea typeface="Tahoma"/>
              <a:cs typeface="Tahoma"/>
            </a:rPr>
            <a:t> </a:t>
          </a:r>
          <a:r>
            <a:rPr lang="he-IL" b="1" err="1">
              <a:latin typeface="Tahoma"/>
              <a:ea typeface="Tahoma"/>
              <a:cs typeface="Tahoma"/>
            </a:rPr>
            <a:t>monitoring</a:t>
          </a:r>
          <a:r>
            <a:rPr lang="he-IL" b="1">
              <a:latin typeface="Tahoma"/>
              <a:ea typeface="Tahoma"/>
              <a:cs typeface="Tahoma"/>
            </a:rPr>
            <a:t>.</a:t>
          </a:r>
          <a:endParaRPr lang="en-US">
            <a:latin typeface="Tahoma"/>
            <a:ea typeface="Tahoma"/>
            <a:cs typeface="Tahoma"/>
          </a:endParaRPr>
        </a:p>
      </dgm:t>
    </dgm:pt>
    <dgm:pt modelId="{EAD15E6B-62DF-4AD1-A391-AF524BC9D1EA}" type="parTrans" cxnId="{BF470FC5-85F7-4120-8EF1-19F665872746}">
      <dgm:prSet/>
      <dgm:spPr/>
      <dgm:t>
        <a:bodyPr/>
        <a:lstStyle/>
        <a:p>
          <a:endParaRPr lang="en-US"/>
        </a:p>
      </dgm:t>
    </dgm:pt>
    <dgm:pt modelId="{939AD6D1-B790-412E-9275-A0F4D19D1200}" type="sibTrans" cxnId="{BF470FC5-85F7-4120-8EF1-19F665872746}">
      <dgm:prSet/>
      <dgm:spPr/>
      <dgm:t>
        <a:bodyPr/>
        <a:lstStyle/>
        <a:p>
          <a:endParaRPr lang="en-US"/>
        </a:p>
      </dgm:t>
    </dgm:pt>
    <dgm:pt modelId="{96DFF95E-9312-4259-B703-FAD43F2560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 b="1">
              <a:latin typeface="Tahoma"/>
              <a:ea typeface="Tahoma"/>
              <a:cs typeface="Tahoma"/>
            </a:rPr>
            <a:t>Developer Communities: Looking to learn and apply software architectural principles.</a:t>
          </a:r>
          <a:endParaRPr lang="en-US">
            <a:latin typeface="Tahoma"/>
            <a:ea typeface="Tahoma"/>
            <a:cs typeface="Tahoma"/>
          </a:endParaRPr>
        </a:p>
      </dgm:t>
    </dgm:pt>
    <dgm:pt modelId="{A9F58C11-A618-4D23-B7E9-12521A7951CF}" type="parTrans" cxnId="{04AC441D-CA25-4B79-AF71-A2F066B7DD4E}">
      <dgm:prSet/>
      <dgm:spPr/>
      <dgm:t>
        <a:bodyPr/>
        <a:lstStyle/>
        <a:p>
          <a:endParaRPr lang="en-US"/>
        </a:p>
      </dgm:t>
    </dgm:pt>
    <dgm:pt modelId="{0A8A8779-3F84-4ABB-86C9-6015EBBEDCEA}" type="sibTrans" cxnId="{04AC441D-CA25-4B79-AF71-A2F066B7DD4E}">
      <dgm:prSet/>
      <dgm:spPr/>
      <dgm:t>
        <a:bodyPr/>
        <a:lstStyle/>
        <a:p>
          <a:endParaRPr lang="en-US"/>
        </a:p>
      </dgm:t>
    </dgm:pt>
    <dgm:pt modelId="{04378764-A4A5-47FA-897D-DDCAABB059DE}" type="pres">
      <dgm:prSet presAssocID="{D50FFB38-0F6F-4713-B8E9-38679558DD87}" presName="root" presStyleCnt="0">
        <dgm:presLayoutVars>
          <dgm:dir/>
          <dgm:resizeHandles val="exact"/>
        </dgm:presLayoutVars>
      </dgm:prSet>
      <dgm:spPr/>
    </dgm:pt>
    <dgm:pt modelId="{B8DE5BBC-0D7F-441D-B845-A7BE320316B8}" type="pres">
      <dgm:prSet presAssocID="{4772F46F-B2EE-461C-9A61-5F3C42C7C8FF}" presName="compNode" presStyleCnt="0"/>
      <dgm:spPr/>
    </dgm:pt>
    <dgm:pt modelId="{054B37CD-5160-4F50-BB61-B22709F1FBC5}" type="pres">
      <dgm:prSet presAssocID="{4772F46F-B2EE-461C-9A61-5F3C42C7C8F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E6901F9-224D-4EF3-BEF8-D661F724DC6B}" type="pres">
      <dgm:prSet presAssocID="{4772F46F-B2EE-461C-9A61-5F3C42C7C8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21BCB4C6-3C99-4600-A061-6F514ECD4AFD}" type="pres">
      <dgm:prSet presAssocID="{4772F46F-B2EE-461C-9A61-5F3C42C7C8FF}" presName="spaceRect" presStyleCnt="0"/>
      <dgm:spPr/>
    </dgm:pt>
    <dgm:pt modelId="{E4551D1D-F5AD-4C4F-AB3D-7EE849CE38DC}" type="pres">
      <dgm:prSet presAssocID="{4772F46F-B2EE-461C-9A61-5F3C42C7C8FF}" presName="textRect" presStyleLbl="revTx" presStyleIdx="0" presStyleCnt="3">
        <dgm:presLayoutVars>
          <dgm:chMax val="1"/>
          <dgm:chPref val="1"/>
        </dgm:presLayoutVars>
      </dgm:prSet>
      <dgm:spPr/>
    </dgm:pt>
    <dgm:pt modelId="{30F501DD-9C6A-443C-8966-817DA106D664}" type="pres">
      <dgm:prSet presAssocID="{6695DC68-4CBC-4976-8F8E-E40DBD954A75}" presName="sibTrans" presStyleCnt="0"/>
      <dgm:spPr/>
    </dgm:pt>
    <dgm:pt modelId="{62FF0042-2C6A-463B-8979-43BF141C6DF9}" type="pres">
      <dgm:prSet presAssocID="{97171147-86BE-4CA9-81EE-3C9499A27A9D}" presName="compNode" presStyleCnt="0"/>
      <dgm:spPr/>
    </dgm:pt>
    <dgm:pt modelId="{294AF2F8-F982-4956-B288-83CD0C2A9DA1}" type="pres">
      <dgm:prSet presAssocID="{97171147-86BE-4CA9-81EE-3C9499A27A9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53EA075-FD99-422D-ACBB-227AD8A6D301}" type="pres">
      <dgm:prSet presAssocID="{97171147-86BE-4CA9-81EE-3C9499A27A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עבד"/>
        </a:ext>
      </dgm:extLst>
    </dgm:pt>
    <dgm:pt modelId="{63CECCAC-75FA-433A-AA35-1BFAA4A4F9B6}" type="pres">
      <dgm:prSet presAssocID="{97171147-86BE-4CA9-81EE-3C9499A27A9D}" presName="spaceRect" presStyleCnt="0"/>
      <dgm:spPr/>
    </dgm:pt>
    <dgm:pt modelId="{ACEBE61B-80E9-4049-B996-2AC41B976906}" type="pres">
      <dgm:prSet presAssocID="{97171147-86BE-4CA9-81EE-3C9499A27A9D}" presName="textRect" presStyleLbl="revTx" presStyleIdx="1" presStyleCnt="3">
        <dgm:presLayoutVars>
          <dgm:chMax val="1"/>
          <dgm:chPref val="1"/>
        </dgm:presLayoutVars>
      </dgm:prSet>
      <dgm:spPr/>
    </dgm:pt>
    <dgm:pt modelId="{71542588-B242-41B2-9C82-6FD6A92F8B56}" type="pres">
      <dgm:prSet presAssocID="{939AD6D1-B790-412E-9275-A0F4D19D1200}" presName="sibTrans" presStyleCnt="0"/>
      <dgm:spPr/>
    </dgm:pt>
    <dgm:pt modelId="{42B4A774-D134-42E8-B290-0A13E5FAC498}" type="pres">
      <dgm:prSet presAssocID="{96DFF95E-9312-4259-B703-FAD43F256036}" presName="compNode" presStyleCnt="0"/>
      <dgm:spPr/>
    </dgm:pt>
    <dgm:pt modelId="{18410E92-D14B-4B7A-80D8-4297C728A1DB}" type="pres">
      <dgm:prSet presAssocID="{96DFF95E-9312-4259-B703-FAD43F25603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17D7732-231B-4716-A91B-159D7AC41EC9}" type="pres">
      <dgm:prSet presAssocID="{96DFF95E-9312-4259-B703-FAD43F2560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כיתה"/>
        </a:ext>
      </dgm:extLst>
    </dgm:pt>
    <dgm:pt modelId="{6FB69E05-6DD0-4857-ADCA-7719480D54E1}" type="pres">
      <dgm:prSet presAssocID="{96DFF95E-9312-4259-B703-FAD43F256036}" presName="spaceRect" presStyleCnt="0"/>
      <dgm:spPr/>
    </dgm:pt>
    <dgm:pt modelId="{DF82A117-9597-4D8A-857E-D5B173AF8F55}" type="pres">
      <dgm:prSet presAssocID="{96DFF95E-9312-4259-B703-FAD43F25603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8A09A19-F9E0-4629-BC1E-3F2C3A62E67B}" type="presOf" srcId="{96DFF95E-9312-4259-B703-FAD43F256036}" destId="{DF82A117-9597-4D8A-857E-D5B173AF8F55}" srcOrd="0" destOrd="0" presId="urn:microsoft.com/office/officeart/2018/5/layout/IconLeafLabelList"/>
    <dgm:cxn modelId="{04AC441D-CA25-4B79-AF71-A2F066B7DD4E}" srcId="{D50FFB38-0F6F-4713-B8E9-38679558DD87}" destId="{96DFF95E-9312-4259-B703-FAD43F256036}" srcOrd="2" destOrd="0" parTransId="{A9F58C11-A618-4D23-B7E9-12521A7951CF}" sibTransId="{0A8A8779-3F84-4ABB-86C9-6015EBBEDCEA}"/>
    <dgm:cxn modelId="{340CE230-4C88-4CDF-9C83-FF8E93062016}" type="presOf" srcId="{97171147-86BE-4CA9-81EE-3C9499A27A9D}" destId="{ACEBE61B-80E9-4049-B996-2AC41B976906}" srcOrd="0" destOrd="0" presId="urn:microsoft.com/office/officeart/2018/5/layout/IconLeafLabelList"/>
    <dgm:cxn modelId="{4588AB42-76FB-42FD-8CA2-FD0BEF978594}" srcId="{D50FFB38-0F6F-4713-B8E9-38679558DD87}" destId="{4772F46F-B2EE-461C-9A61-5F3C42C7C8FF}" srcOrd="0" destOrd="0" parTransId="{DB2C099C-4040-47D1-8044-F782B0954BFE}" sibTransId="{6695DC68-4CBC-4976-8F8E-E40DBD954A75}"/>
    <dgm:cxn modelId="{CA936F46-0A34-4EA6-8E25-5018A5C828E5}" type="presOf" srcId="{4772F46F-B2EE-461C-9A61-5F3C42C7C8FF}" destId="{E4551D1D-F5AD-4C4F-AB3D-7EE849CE38DC}" srcOrd="0" destOrd="0" presId="urn:microsoft.com/office/officeart/2018/5/layout/IconLeafLabelList"/>
    <dgm:cxn modelId="{BF470FC5-85F7-4120-8EF1-19F665872746}" srcId="{D50FFB38-0F6F-4713-B8E9-38679558DD87}" destId="{97171147-86BE-4CA9-81EE-3C9499A27A9D}" srcOrd="1" destOrd="0" parTransId="{EAD15E6B-62DF-4AD1-A391-AF524BC9D1EA}" sibTransId="{939AD6D1-B790-412E-9275-A0F4D19D1200}"/>
    <dgm:cxn modelId="{44478FC5-5560-457D-9FE1-88A4299ECBEE}" type="presOf" srcId="{D50FFB38-0F6F-4713-B8E9-38679558DD87}" destId="{04378764-A4A5-47FA-897D-DDCAABB059DE}" srcOrd="0" destOrd="0" presId="urn:microsoft.com/office/officeart/2018/5/layout/IconLeafLabelList"/>
    <dgm:cxn modelId="{ECBEBB64-FF0F-4533-8A42-FCDCFC3B4873}" type="presParOf" srcId="{04378764-A4A5-47FA-897D-DDCAABB059DE}" destId="{B8DE5BBC-0D7F-441D-B845-A7BE320316B8}" srcOrd="0" destOrd="0" presId="urn:microsoft.com/office/officeart/2018/5/layout/IconLeafLabelList"/>
    <dgm:cxn modelId="{5FE15134-0D50-4925-9D52-416F7F8103EF}" type="presParOf" srcId="{B8DE5BBC-0D7F-441D-B845-A7BE320316B8}" destId="{054B37CD-5160-4F50-BB61-B22709F1FBC5}" srcOrd="0" destOrd="0" presId="urn:microsoft.com/office/officeart/2018/5/layout/IconLeafLabelList"/>
    <dgm:cxn modelId="{8161CD36-D0D2-4DB7-8FF7-613B4BE499C8}" type="presParOf" srcId="{B8DE5BBC-0D7F-441D-B845-A7BE320316B8}" destId="{0E6901F9-224D-4EF3-BEF8-D661F724DC6B}" srcOrd="1" destOrd="0" presId="urn:microsoft.com/office/officeart/2018/5/layout/IconLeafLabelList"/>
    <dgm:cxn modelId="{1522DFF7-AD55-4E45-9634-E041AD0B3D59}" type="presParOf" srcId="{B8DE5BBC-0D7F-441D-B845-A7BE320316B8}" destId="{21BCB4C6-3C99-4600-A061-6F514ECD4AFD}" srcOrd="2" destOrd="0" presId="urn:microsoft.com/office/officeart/2018/5/layout/IconLeafLabelList"/>
    <dgm:cxn modelId="{658CCCD0-1008-4971-8E7F-E4D2E555D157}" type="presParOf" srcId="{B8DE5BBC-0D7F-441D-B845-A7BE320316B8}" destId="{E4551D1D-F5AD-4C4F-AB3D-7EE849CE38DC}" srcOrd="3" destOrd="0" presId="urn:microsoft.com/office/officeart/2018/5/layout/IconLeafLabelList"/>
    <dgm:cxn modelId="{A5980A83-D7E8-419B-99BF-2CCC44137CDB}" type="presParOf" srcId="{04378764-A4A5-47FA-897D-DDCAABB059DE}" destId="{30F501DD-9C6A-443C-8966-817DA106D664}" srcOrd="1" destOrd="0" presId="urn:microsoft.com/office/officeart/2018/5/layout/IconLeafLabelList"/>
    <dgm:cxn modelId="{8A042A01-DA40-405D-9909-EAFEC6B5D123}" type="presParOf" srcId="{04378764-A4A5-47FA-897D-DDCAABB059DE}" destId="{62FF0042-2C6A-463B-8979-43BF141C6DF9}" srcOrd="2" destOrd="0" presId="urn:microsoft.com/office/officeart/2018/5/layout/IconLeafLabelList"/>
    <dgm:cxn modelId="{2EFF0CF2-1108-489E-89D7-AB2D965B243F}" type="presParOf" srcId="{62FF0042-2C6A-463B-8979-43BF141C6DF9}" destId="{294AF2F8-F982-4956-B288-83CD0C2A9DA1}" srcOrd="0" destOrd="0" presId="urn:microsoft.com/office/officeart/2018/5/layout/IconLeafLabelList"/>
    <dgm:cxn modelId="{D674C615-2E8D-4C4D-AB10-A597383CAFC7}" type="presParOf" srcId="{62FF0042-2C6A-463B-8979-43BF141C6DF9}" destId="{F53EA075-FD99-422D-ACBB-227AD8A6D301}" srcOrd="1" destOrd="0" presId="urn:microsoft.com/office/officeart/2018/5/layout/IconLeafLabelList"/>
    <dgm:cxn modelId="{181866FA-FAA8-4F05-9111-12C4CD513484}" type="presParOf" srcId="{62FF0042-2C6A-463B-8979-43BF141C6DF9}" destId="{63CECCAC-75FA-433A-AA35-1BFAA4A4F9B6}" srcOrd="2" destOrd="0" presId="urn:microsoft.com/office/officeart/2018/5/layout/IconLeafLabelList"/>
    <dgm:cxn modelId="{6DAD7A5B-4BE1-42C2-BF78-AA5EC8F69AE6}" type="presParOf" srcId="{62FF0042-2C6A-463B-8979-43BF141C6DF9}" destId="{ACEBE61B-80E9-4049-B996-2AC41B976906}" srcOrd="3" destOrd="0" presId="urn:microsoft.com/office/officeart/2018/5/layout/IconLeafLabelList"/>
    <dgm:cxn modelId="{679E3361-0996-4AF4-894E-44C68B237D7C}" type="presParOf" srcId="{04378764-A4A5-47FA-897D-DDCAABB059DE}" destId="{71542588-B242-41B2-9C82-6FD6A92F8B56}" srcOrd="3" destOrd="0" presId="urn:microsoft.com/office/officeart/2018/5/layout/IconLeafLabelList"/>
    <dgm:cxn modelId="{08A03A54-A1F9-485E-B8E0-53A1ADF95A74}" type="presParOf" srcId="{04378764-A4A5-47FA-897D-DDCAABB059DE}" destId="{42B4A774-D134-42E8-B290-0A13E5FAC498}" srcOrd="4" destOrd="0" presId="urn:microsoft.com/office/officeart/2018/5/layout/IconLeafLabelList"/>
    <dgm:cxn modelId="{7B4DC8B0-6AE5-4C79-9BFB-EB68B6737CA3}" type="presParOf" srcId="{42B4A774-D134-42E8-B290-0A13E5FAC498}" destId="{18410E92-D14B-4B7A-80D8-4297C728A1DB}" srcOrd="0" destOrd="0" presId="urn:microsoft.com/office/officeart/2018/5/layout/IconLeafLabelList"/>
    <dgm:cxn modelId="{50CAAB49-4F22-43D6-B9E1-F89C0C9EFAE7}" type="presParOf" srcId="{42B4A774-D134-42E8-B290-0A13E5FAC498}" destId="{D17D7732-231B-4716-A91B-159D7AC41EC9}" srcOrd="1" destOrd="0" presId="urn:microsoft.com/office/officeart/2018/5/layout/IconLeafLabelList"/>
    <dgm:cxn modelId="{A72FEBFB-8802-4CF8-8B84-44B56337E929}" type="presParOf" srcId="{42B4A774-D134-42E8-B290-0A13E5FAC498}" destId="{6FB69E05-6DD0-4857-ADCA-7719480D54E1}" srcOrd="2" destOrd="0" presId="urn:microsoft.com/office/officeart/2018/5/layout/IconLeafLabelList"/>
    <dgm:cxn modelId="{95F31106-E3D6-401D-BCFA-D649929F0B99}" type="presParOf" srcId="{42B4A774-D134-42E8-B290-0A13E5FAC498}" destId="{DF82A117-9597-4D8A-857E-D5B173AF8F5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B73A75-E12D-4FD7-9E8F-9E65F199B3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C60B2F-3622-429D-88C0-B954D06C292D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User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Account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Management</a:t>
          </a:r>
          <a:r>
            <a:rPr lang="he-IL" b="0">
              <a:latin typeface="Tahoma"/>
              <a:ea typeface="Tahoma"/>
              <a:cs typeface="Tahoma"/>
            </a:rPr>
            <a:t>: </a:t>
          </a:r>
          <a:r>
            <a:rPr lang="he-IL" b="0" err="1">
              <a:latin typeface="Tahoma"/>
              <a:ea typeface="Tahoma"/>
              <a:cs typeface="Tahoma"/>
            </a:rPr>
            <a:t>Registration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login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and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user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profile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management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E9D006D0-D8AD-4398-9B0F-C93D2C87B464}" type="parTrans" cxnId="{67473313-7213-4B11-8E83-EE4CFFBE98BF}">
      <dgm:prSet/>
      <dgm:spPr/>
      <dgm:t>
        <a:bodyPr/>
        <a:lstStyle/>
        <a:p>
          <a:endParaRPr lang="en-US"/>
        </a:p>
      </dgm:t>
    </dgm:pt>
    <dgm:pt modelId="{ACC25EEC-A8F1-4414-9979-3DA5DAEDD846}" type="sibTrans" cxnId="{67473313-7213-4B11-8E83-EE4CFFBE98BF}">
      <dgm:prSet/>
      <dgm:spPr/>
      <dgm:t>
        <a:bodyPr/>
        <a:lstStyle/>
        <a:p>
          <a:endParaRPr lang="en-US"/>
        </a:p>
      </dgm:t>
    </dgm:pt>
    <dgm:pt modelId="{D5012990-6B98-4513-A004-C26B83FB6290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Search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Functionality</a:t>
          </a:r>
          <a:r>
            <a:rPr lang="he-IL" b="0">
              <a:latin typeface="Tahoma"/>
              <a:ea typeface="Tahoma"/>
              <a:cs typeface="Tahoma"/>
            </a:rPr>
            <a:t>: </a:t>
          </a:r>
          <a:r>
            <a:rPr lang="he-IL" b="0" err="1">
              <a:latin typeface="Tahoma"/>
              <a:ea typeface="Tahoma"/>
              <a:cs typeface="Tahoma"/>
            </a:rPr>
            <a:t>Keyword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author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or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subject-based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search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with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user-friendly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results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B0A8E686-4994-4BA1-A524-A5D472ADA33F}" type="parTrans" cxnId="{D8D4AE31-486F-404F-BDFB-21B63E54EB26}">
      <dgm:prSet/>
      <dgm:spPr/>
      <dgm:t>
        <a:bodyPr/>
        <a:lstStyle/>
        <a:p>
          <a:endParaRPr lang="en-US"/>
        </a:p>
      </dgm:t>
    </dgm:pt>
    <dgm:pt modelId="{1707B55E-93A1-4912-8623-2F0016F1FABD}" type="sibTrans" cxnId="{D8D4AE31-486F-404F-BDFB-21B63E54EB26}">
      <dgm:prSet/>
      <dgm:spPr/>
      <dgm:t>
        <a:bodyPr/>
        <a:lstStyle/>
        <a:p>
          <a:endParaRPr lang="en-US"/>
        </a:p>
      </dgm:t>
    </dgm:pt>
    <dgm:pt modelId="{3A195F35-776B-41BC-BD56-ECA09AFCE668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Audio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Player</a:t>
          </a:r>
          <a:r>
            <a:rPr lang="he-IL" b="0">
              <a:latin typeface="Tahoma"/>
              <a:ea typeface="Tahoma"/>
              <a:cs typeface="Tahoma"/>
            </a:rPr>
            <a:t>: </a:t>
          </a:r>
          <a:r>
            <a:rPr lang="he-IL" b="0" err="1">
              <a:latin typeface="Tahoma"/>
              <a:ea typeface="Tahoma"/>
              <a:cs typeface="Tahoma"/>
            </a:rPr>
            <a:t>Basic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controls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for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playing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pausing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and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skipping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audio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858DED2E-8598-4449-8756-086B940A9EC3}" type="parTrans" cxnId="{52FB2E0A-A11E-49FF-95A6-1FDA1CB86B74}">
      <dgm:prSet/>
      <dgm:spPr/>
      <dgm:t>
        <a:bodyPr/>
        <a:lstStyle/>
        <a:p>
          <a:endParaRPr lang="en-US"/>
        </a:p>
      </dgm:t>
    </dgm:pt>
    <dgm:pt modelId="{A341E7F6-DA3A-4A04-8060-6038FC70E8B3}" type="sibTrans" cxnId="{52FB2E0A-A11E-49FF-95A6-1FDA1CB86B74}">
      <dgm:prSet/>
      <dgm:spPr/>
      <dgm:t>
        <a:bodyPr/>
        <a:lstStyle/>
        <a:p>
          <a:endParaRPr lang="en-US"/>
        </a:p>
      </dgm:t>
    </dgm:pt>
    <dgm:pt modelId="{F5C2B20B-C859-4C11-8CD7-098E0AE6EDDC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Content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Management</a:t>
          </a:r>
          <a:r>
            <a:rPr lang="he-IL" b="0">
              <a:latin typeface="Tahoma"/>
              <a:ea typeface="Tahoma"/>
              <a:cs typeface="Tahoma"/>
            </a:rPr>
            <a:t>: </a:t>
          </a:r>
          <a:r>
            <a:rPr lang="he-IL" b="0" err="1">
              <a:latin typeface="Tahoma"/>
              <a:ea typeface="Tahoma"/>
              <a:cs typeface="Tahoma"/>
            </a:rPr>
            <a:t>Upload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manage</a:t>
          </a:r>
          <a:r>
            <a:rPr lang="he-IL" b="0">
              <a:latin typeface="Tahoma"/>
              <a:ea typeface="Tahoma"/>
              <a:cs typeface="Tahoma"/>
            </a:rPr>
            <a:t>, </a:t>
          </a:r>
          <a:r>
            <a:rPr lang="he-IL" b="0" err="1">
              <a:latin typeface="Tahoma"/>
              <a:ea typeface="Tahoma"/>
              <a:cs typeface="Tahoma"/>
            </a:rPr>
            <a:t>and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privacy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settings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for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audio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content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60B60A7D-702C-4A6E-BDCC-12B1B2F0D9FB}" type="parTrans" cxnId="{25780594-3C3E-4FE1-9EFF-FE612820CF4F}">
      <dgm:prSet/>
      <dgm:spPr/>
      <dgm:t>
        <a:bodyPr/>
        <a:lstStyle/>
        <a:p>
          <a:endParaRPr lang="en-US"/>
        </a:p>
      </dgm:t>
    </dgm:pt>
    <dgm:pt modelId="{296C73DA-81A0-43EF-B666-78397FE087BA}" type="sibTrans" cxnId="{25780594-3C3E-4FE1-9EFF-FE612820CF4F}">
      <dgm:prSet/>
      <dgm:spPr/>
      <dgm:t>
        <a:bodyPr/>
        <a:lstStyle/>
        <a:p>
          <a:endParaRPr lang="en-US"/>
        </a:p>
      </dgm:t>
    </dgm:pt>
    <dgm:pt modelId="{5CD4D094-CBA6-4C6E-ADC8-E4CAD3A602FC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0" err="1">
              <a:latin typeface="Tahoma"/>
              <a:ea typeface="Tahoma"/>
              <a:cs typeface="Tahoma"/>
            </a:rPr>
            <a:t>Content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Streaming</a:t>
          </a:r>
          <a:r>
            <a:rPr lang="he-IL" b="0">
              <a:latin typeface="Tahoma"/>
              <a:ea typeface="Tahoma"/>
              <a:cs typeface="Tahoma"/>
            </a:rPr>
            <a:t>: </a:t>
          </a:r>
          <a:r>
            <a:rPr lang="he-IL" b="0" err="1">
              <a:latin typeface="Tahoma"/>
              <a:ea typeface="Tahoma"/>
              <a:cs typeface="Tahoma"/>
            </a:rPr>
            <a:t>Efficient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loading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and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pre-loading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of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audio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for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seamless</a:t>
          </a:r>
          <a:r>
            <a:rPr lang="he-IL" b="0">
              <a:latin typeface="Tahoma"/>
              <a:ea typeface="Tahoma"/>
              <a:cs typeface="Tahoma"/>
            </a:rPr>
            <a:t> </a:t>
          </a:r>
          <a:r>
            <a:rPr lang="he-IL" b="0" err="1">
              <a:latin typeface="Tahoma"/>
              <a:ea typeface="Tahoma"/>
              <a:cs typeface="Tahoma"/>
            </a:rPr>
            <a:t>playback</a:t>
          </a:r>
          <a:r>
            <a:rPr lang="he-IL" b="0">
              <a:latin typeface="Tahoma"/>
              <a:ea typeface="Tahoma"/>
              <a:cs typeface="Tahoma"/>
            </a:rPr>
            <a:t>.</a:t>
          </a:r>
          <a:endParaRPr lang="en-US" b="0">
            <a:latin typeface="Tahoma"/>
            <a:ea typeface="Tahoma"/>
            <a:cs typeface="Tahoma"/>
          </a:endParaRPr>
        </a:p>
      </dgm:t>
    </dgm:pt>
    <dgm:pt modelId="{6772C43A-8500-4C2E-A96A-4A9765FE3E0D}" type="parTrans" cxnId="{14504556-B36E-4D37-8515-6B5305CD2F4B}">
      <dgm:prSet/>
      <dgm:spPr/>
      <dgm:t>
        <a:bodyPr/>
        <a:lstStyle/>
        <a:p>
          <a:endParaRPr lang="en-US"/>
        </a:p>
      </dgm:t>
    </dgm:pt>
    <dgm:pt modelId="{3EDC5797-EBC2-472A-B13D-36D320FE6FAA}" type="sibTrans" cxnId="{14504556-B36E-4D37-8515-6B5305CD2F4B}">
      <dgm:prSet/>
      <dgm:spPr/>
      <dgm:t>
        <a:bodyPr/>
        <a:lstStyle/>
        <a:p>
          <a:endParaRPr lang="en-US"/>
        </a:p>
      </dgm:t>
    </dgm:pt>
    <dgm:pt modelId="{9C380B5C-BF76-485A-A8E9-435DB83B8753}" type="pres">
      <dgm:prSet presAssocID="{CEB73A75-E12D-4FD7-9E8F-9E65F199B399}" presName="root" presStyleCnt="0">
        <dgm:presLayoutVars>
          <dgm:dir/>
          <dgm:resizeHandles val="exact"/>
        </dgm:presLayoutVars>
      </dgm:prSet>
      <dgm:spPr/>
    </dgm:pt>
    <dgm:pt modelId="{941EE7AC-BC9A-41DF-8294-A56976F875F3}" type="pres">
      <dgm:prSet presAssocID="{3FC60B2F-3622-429D-88C0-B954D06C292D}" presName="compNode" presStyleCnt="0"/>
      <dgm:spPr/>
    </dgm:pt>
    <dgm:pt modelId="{A0A8E593-4763-450E-A4B6-AC0F0595C530}" type="pres">
      <dgm:prSet presAssocID="{3FC60B2F-3622-429D-88C0-B954D06C292D}" presName="bgRect" presStyleLbl="bgShp" presStyleIdx="0" presStyleCnt="5"/>
      <dgm:spPr/>
    </dgm:pt>
    <dgm:pt modelId="{875BACFA-D0B2-43A8-827C-8F7E917C1923}" type="pres">
      <dgm:prSet presAssocID="{3FC60B2F-3622-429D-88C0-B954D06C292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BB976E3A-7BFC-44A1-AC09-734F838A3B9E}" type="pres">
      <dgm:prSet presAssocID="{3FC60B2F-3622-429D-88C0-B954D06C292D}" presName="spaceRect" presStyleCnt="0"/>
      <dgm:spPr/>
    </dgm:pt>
    <dgm:pt modelId="{8927B0D6-F142-4D39-A003-5CDCF580ED7E}" type="pres">
      <dgm:prSet presAssocID="{3FC60B2F-3622-429D-88C0-B954D06C292D}" presName="parTx" presStyleLbl="revTx" presStyleIdx="0" presStyleCnt="5">
        <dgm:presLayoutVars>
          <dgm:chMax val="0"/>
          <dgm:chPref val="0"/>
        </dgm:presLayoutVars>
      </dgm:prSet>
      <dgm:spPr/>
    </dgm:pt>
    <dgm:pt modelId="{2F11AA8B-D430-4C84-8138-1222AE3C68B1}" type="pres">
      <dgm:prSet presAssocID="{ACC25EEC-A8F1-4414-9979-3DA5DAEDD846}" presName="sibTrans" presStyleCnt="0"/>
      <dgm:spPr/>
    </dgm:pt>
    <dgm:pt modelId="{98B84D5C-3CDF-4814-A684-63E9A4D3282D}" type="pres">
      <dgm:prSet presAssocID="{D5012990-6B98-4513-A004-C26B83FB6290}" presName="compNode" presStyleCnt="0"/>
      <dgm:spPr/>
    </dgm:pt>
    <dgm:pt modelId="{BE3A865F-2EF6-41E5-9BA8-52DE7A782F19}" type="pres">
      <dgm:prSet presAssocID="{D5012990-6B98-4513-A004-C26B83FB6290}" presName="bgRect" presStyleLbl="bgShp" presStyleIdx="1" presStyleCnt="5"/>
      <dgm:spPr/>
    </dgm:pt>
    <dgm:pt modelId="{96A4881A-86B9-44D3-AA48-17F7C7EC5DB6}" type="pres">
      <dgm:prSet presAssocID="{D5012990-6B98-4513-A004-C26B83FB629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3C027792-15C8-4CFB-B18C-AAA87BAC71CD}" type="pres">
      <dgm:prSet presAssocID="{D5012990-6B98-4513-A004-C26B83FB6290}" presName="spaceRect" presStyleCnt="0"/>
      <dgm:spPr/>
    </dgm:pt>
    <dgm:pt modelId="{6C0DD1AB-3634-4CE5-A95F-9CDC3E06B5E3}" type="pres">
      <dgm:prSet presAssocID="{D5012990-6B98-4513-A004-C26B83FB6290}" presName="parTx" presStyleLbl="revTx" presStyleIdx="1" presStyleCnt="5">
        <dgm:presLayoutVars>
          <dgm:chMax val="0"/>
          <dgm:chPref val="0"/>
        </dgm:presLayoutVars>
      </dgm:prSet>
      <dgm:spPr/>
    </dgm:pt>
    <dgm:pt modelId="{AFD67F94-E793-49C1-AEB1-FABD70E8D207}" type="pres">
      <dgm:prSet presAssocID="{1707B55E-93A1-4912-8623-2F0016F1FABD}" presName="sibTrans" presStyleCnt="0"/>
      <dgm:spPr/>
    </dgm:pt>
    <dgm:pt modelId="{18631446-A907-4A45-80B8-30919C91E63E}" type="pres">
      <dgm:prSet presAssocID="{3A195F35-776B-41BC-BD56-ECA09AFCE668}" presName="compNode" presStyleCnt="0"/>
      <dgm:spPr/>
    </dgm:pt>
    <dgm:pt modelId="{114073B5-287A-4F79-8D9A-CE476CFD7A8E}" type="pres">
      <dgm:prSet presAssocID="{3A195F35-776B-41BC-BD56-ECA09AFCE668}" presName="bgRect" presStyleLbl="bgShp" presStyleIdx="2" presStyleCnt="5"/>
      <dgm:spPr/>
    </dgm:pt>
    <dgm:pt modelId="{C742195D-5FBD-493A-AC3B-71BFB0F8ED41}" type="pres">
      <dgm:prSet presAssocID="{3A195F35-776B-41BC-BD56-ECA09AFCE66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חירש"/>
        </a:ext>
      </dgm:extLst>
    </dgm:pt>
    <dgm:pt modelId="{CA1BC48F-DFB8-480F-A113-DE8C96BEFAE7}" type="pres">
      <dgm:prSet presAssocID="{3A195F35-776B-41BC-BD56-ECA09AFCE668}" presName="spaceRect" presStyleCnt="0"/>
      <dgm:spPr/>
    </dgm:pt>
    <dgm:pt modelId="{D854775A-607F-468C-814A-4106C15E6045}" type="pres">
      <dgm:prSet presAssocID="{3A195F35-776B-41BC-BD56-ECA09AFCE668}" presName="parTx" presStyleLbl="revTx" presStyleIdx="2" presStyleCnt="5">
        <dgm:presLayoutVars>
          <dgm:chMax val="0"/>
          <dgm:chPref val="0"/>
        </dgm:presLayoutVars>
      </dgm:prSet>
      <dgm:spPr/>
    </dgm:pt>
    <dgm:pt modelId="{D7F65FEC-851F-4BCD-924A-F36A1689DD25}" type="pres">
      <dgm:prSet presAssocID="{A341E7F6-DA3A-4A04-8060-6038FC70E8B3}" presName="sibTrans" presStyleCnt="0"/>
      <dgm:spPr/>
    </dgm:pt>
    <dgm:pt modelId="{770CA842-EAAE-4B9A-8554-1F930CD60FBC}" type="pres">
      <dgm:prSet presAssocID="{F5C2B20B-C859-4C11-8CD7-098E0AE6EDDC}" presName="compNode" presStyleCnt="0"/>
      <dgm:spPr/>
    </dgm:pt>
    <dgm:pt modelId="{E78AC9B4-7AA3-4EA6-BE2B-3A7C7DA3B03D}" type="pres">
      <dgm:prSet presAssocID="{F5C2B20B-C859-4C11-8CD7-098E0AE6EDDC}" presName="bgRect" presStyleLbl="bgShp" presStyleIdx="3" presStyleCnt="5"/>
      <dgm:spPr/>
    </dgm:pt>
    <dgm:pt modelId="{FBBE3A2D-D787-4CCA-8E79-7E5018077292}" type="pres">
      <dgm:prSet presAssocID="{F5C2B20B-C859-4C11-8CD7-098E0AE6EDD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פודקאסט"/>
        </a:ext>
      </dgm:extLst>
    </dgm:pt>
    <dgm:pt modelId="{E53795F6-A7E5-4C59-9578-4C5CBB09DB0B}" type="pres">
      <dgm:prSet presAssocID="{F5C2B20B-C859-4C11-8CD7-098E0AE6EDDC}" presName="spaceRect" presStyleCnt="0"/>
      <dgm:spPr/>
    </dgm:pt>
    <dgm:pt modelId="{DD5CD951-F9AA-4E64-AF1A-F711B4F2B4EA}" type="pres">
      <dgm:prSet presAssocID="{F5C2B20B-C859-4C11-8CD7-098E0AE6EDDC}" presName="parTx" presStyleLbl="revTx" presStyleIdx="3" presStyleCnt="5">
        <dgm:presLayoutVars>
          <dgm:chMax val="0"/>
          <dgm:chPref val="0"/>
        </dgm:presLayoutVars>
      </dgm:prSet>
      <dgm:spPr/>
    </dgm:pt>
    <dgm:pt modelId="{61608B1E-D238-4F5E-BCC1-A0C57DD9CEA1}" type="pres">
      <dgm:prSet presAssocID="{296C73DA-81A0-43EF-B666-78397FE087BA}" presName="sibTrans" presStyleCnt="0"/>
      <dgm:spPr/>
    </dgm:pt>
    <dgm:pt modelId="{F7E3EB74-409B-44D4-870D-5DEDC76A2083}" type="pres">
      <dgm:prSet presAssocID="{5CD4D094-CBA6-4C6E-ADC8-E4CAD3A602FC}" presName="compNode" presStyleCnt="0"/>
      <dgm:spPr/>
    </dgm:pt>
    <dgm:pt modelId="{4C818992-11C6-4327-9F80-34010D45F5CB}" type="pres">
      <dgm:prSet presAssocID="{5CD4D094-CBA6-4C6E-ADC8-E4CAD3A602FC}" presName="bgRect" presStyleLbl="bgShp" presStyleIdx="4" presStyleCnt="5"/>
      <dgm:spPr/>
    </dgm:pt>
    <dgm:pt modelId="{E84939C9-706B-4F28-828A-8FFBE98788C5}" type="pres">
      <dgm:prSet presAssocID="{5CD4D094-CBA6-4C6E-ADC8-E4CAD3A602F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BE55DF90-BE00-4023-B485-E23C0038DA15}" type="pres">
      <dgm:prSet presAssocID="{5CD4D094-CBA6-4C6E-ADC8-E4CAD3A602FC}" presName="spaceRect" presStyleCnt="0"/>
      <dgm:spPr/>
    </dgm:pt>
    <dgm:pt modelId="{5EF399F8-7D75-43E6-874E-64E5C421BBA9}" type="pres">
      <dgm:prSet presAssocID="{5CD4D094-CBA6-4C6E-ADC8-E4CAD3A602F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2FB2E0A-A11E-49FF-95A6-1FDA1CB86B74}" srcId="{CEB73A75-E12D-4FD7-9E8F-9E65F199B399}" destId="{3A195F35-776B-41BC-BD56-ECA09AFCE668}" srcOrd="2" destOrd="0" parTransId="{858DED2E-8598-4449-8756-086B940A9EC3}" sibTransId="{A341E7F6-DA3A-4A04-8060-6038FC70E8B3}"/>
    <dgm:cxn modelId="{67473313-7213-4B11-8E83-EE4CFFBE98BF}" srcId="{CEB73A75-E12D-4FD7-9E8F-9E65F199B399}" destId="{3FC60B2F-3622-429D-88C0-B954D06C292D}" srcOrd="0" destOrd="0" parTransId="{E9D006D0-D8AD-4398-9B0F-C93D2C87B464}" sibTransId="{ACC25EEC-A8F1-4414-9979-3DA5DAEDD846}"/>
    <dgm:cxn modelId="{D8D4AE31-486F-404F-BDFB-21B63E54EB26}" srcId="{CEB73A75-E12D-4FD7-9E8F-9E65F199B399}" destId="{D5012990-6B98-4513-A004-C26B83FB6290}" srcOrd="1" destOrd="0" parTransId="{B0A8E686-4994-4BA1-A524-A5D472ADA33F}" sibTransId="{1707B55E-93A1-4912-8623-2F0016F1FABD}"/>
    <dgm:cxn modelId="{DB5B1B5C-2291-48BE-B48D-5269A69B9F49}" type="presOf" srcId="{3FC60B2F-3622-429D-88C0-B954D06C292D}" destId="{8927B0D6-F142-4D39-A003-5CDCF580ED7E}" srcOrd="0" destOrd="0" presId="urn:microsoft.com/office/officeart/2018/2/layout/IconVerticalSolidList"/>
    <dgm:cxn modelId="{D69F6C61-853B-4ADC-9A3D-A7C9C796822B}" type="presOf" srcId="{F5C2B20B-C859-4C11-8CD7-098E0AE6EDDC}" destId="{DD5CD951-F9AA-4E64-AF1A-F711B4F2B4EA}" srcOrd="0" destOrd="0" presId="urn:microsoft.com/office/officeart/2018/2/layout/IconVerticalSolidList"/>
    <dgm:cxn modelId="{14504556-B36E-4D37-8515-6B5305CD2F4B}" srcId="{CEB73A75-E12D-4FD7-9E8F-9E65F199B399}" destId="{5CD4D094-CBA6-4C6E-ADC8-E4CAD3A602FC}" srcOrd="4" destOrd="0" parTransId="{6772C43A-8500-4C2E-A96A-4A9765FE3E0D}" sibTransId="{3EDC5797-EBC2-472A-B13D-36D320FE6FAA}"/>
    <dgm:cxn modelId="{9502175A-5012-4F72-81ED-E62BE8F3B094}" type="presOf" srcId="{5CD4D094-CBA6-4C6E-ADC8-E4CAD3A602FC}" destId="{5EF399F8-7D75-43E6-874E-64E5C421BBA9}" srcOrd="0" destOrd="0" presId="urn:microsoft.com/office/officeart/2018/2/layout/IconVerticalSolidList"/>
    <dgm:cxn modelId="{06E95F8E-8FBA-41EF-B85B-22956EE513BE}" type="presOf" srcId="{D5012990-6B98-4513-A004-C26B83FB6290}" destId="{6C0DD1AB-3634-4CE5-A95F-9CDC3E06B5E3}" srcOrd="0" destOrd="0" presId="urn:microsoft.com/office/officeart/2018/2/layout/IconVerticalSolidList"/>
    <dgm:cxn modelId="{25780594-3C3E-4FE1-9EFF-FE612820CF4F}" srcId="{CEB73A75-E12D-4FD7-9E8F-9E65F199B399}" destId="{F5C2B20B-C859-4C11-8CD7-098E0AE6EDDC}" srcOrd="3" destOrd="0" parTransId="{60B60A7D-702C-4A6E-BDCC-12B1B2F0D9FB}" sibTransId="{296C73DA-81A0-43EF-B666-78397FE087BA}"/>
    <dgm:cxn modelId="{2B2AEDA0-43C6-44F7-AA22-B4F1BD36DF92}" type="presOf" srcId="{CEB73A75-E12D-4FD7-9E8F-9E65F199B399}" destId="{9C380B5C-BF76-485A-A8E9-435DB83B8753}" srcOrd="0" destOrd="0" presId="urn:microsoft.com/office/officeart/2018/2/layout/IconVerticalSolidList"/>
    <dgm:cxn modelId="{40558DB2-9CB2-439A-8866-C54B3AE603DE}" type="presOf" srcId="{3A195F35-776B-41BC-BD56-ECA09AFCE668}" destId="{D854775A-607F-468C-814A-4106C15E6045}" srcOrd="0" destOrd="0" presId="urn:microsoft.com/office/officeart/2018/2/layout/IconVerticalSolidList"/>
    <dgm:cxn modelId="{85538D71-7883-4EAE-952D-332BE042E848}" type="presParOf" srcId="{9C380B5C-BF76-485A-A8E9-435DB83B8753}" destId="{941EE7AC-BC9A-41DF-8294-A56976F875F3}" srcOrd="0" destOrd="0" presId="urn:microsoft.com/office/officeart/2018/2/layout/IconVerticalSolidList"/>
    <dgm:cxn modelId="{7ECA1A4C-C91E-4C61-B3DA-1DC69280DDD8}" type="presParOf" srcId="{941EE7AC-BC9A-41DF-8294-A56976F875F3}" destId="{A0A8E593-4763-450E-A4B6-AC0F0595C530}" srcOrd="0" destOrd="0" presId="urn:microsoft.com/office/officeart/2018/2/layout/IconVerticalSolidList"/>
    <dgm:cxn modelId="{9499C593-DBAC-4304-B46E-E16DC40E0F7E}" type="presParOf" srcId="{941EE7AC-BC9A-41DF-8294-A56976F875F3}" destId="{875BACFA-D0B2-43A8-827C-8F7E917C1923}" srcOrd="1" destOrd="0" presId="urn:microsoft.com/office/officeart/2018/2/layout/IconVerticalSolidList"/>
    <dgm:cxn modelId="{10D89F2F-8C70-4B4A-B6AB-61DA1EC1DAA3}" type="presParOf" srcId="{941EE7AC-BC9A-41DF-8294-A56976F875F3}" destId="{BB976E3A-7BFC-44A1-AC09-734F838A3B9E}" srcOrd="2" destOrd="0" presId="urn:microsoft.com/office/officeart/2018/2/layout/IconVerticalSolidList"/>
    <dgm:cxn modelId="{D794458D-2C47-40D3-A622-DE48747F3A82}" type="presParOf" srcId="{941EE7AC-BC9A-41DF-8294-A56976F875F3}" destId="{8927B0D6-F142-4D39-A003-5CDCF580ED7E}" srcOrd="3" destOrd="0" presId="urn:microsoft.com/office/officeart/2018/2/layout/IconVerticalSolidList"/>
    <dgm:cxn modelId="{E8003EE8-44EF-47A5-89BA-F15F423B7631}" type="presParOf" srcId="{9C380B5C-BF76-485A-A8E9-435DB83B8753}" destId="{2F11AA8B-D430-4C84-8138-1222AE3C68B1}" srcOrd="1" destOrd="0" presId="urn:microsoft.com/office/officeart/2018/2/layout/IconVerticalSolidList"/>
    <dgm:cxn modelId="{C9C17028-4565-4351-8096-9B3C5E59E4AD}" type="presParOf" srcId="{9C380B5C-BF76-485A-A8E9-435DB83B8753}" destId="{98B84D5C-3CDF-4814-A684-63E9A4D3282D}" srcOrd="2" destOrd="0" presId="urn:microsoft.com/office/officeart/2018/2/layout/IconVerticalSolidList"/>
    <dgm:cxn modelId="{E5304E72-B52B-4187-8DC9-33F6C600000C}" type="presParOf" srcId="{98B84D5C-3CDF-4814-A684-63E9A4D3282D}" destId="{BE3A865F-2EF6-41E5-9BA8-52DE7A782F19}" srcOrd="0" destOrd="0" presId="urn:microsoft.com/office/officeart/2018/2/layout/IconVerticalSolidList"/>
    <dgm:cxn modelId="{32FB87E0-8678-462A-BEE8-2012671537CF}" type="presParOf" srcId="{98B84D5C-3CDF-4814-A684-63E9A4D3282D}" destId="{96A4881A-86B9-44D3-AA48-17F7C7EC5DB6}" srcOrd="1" destOrd="0" presId="urn:microsoft.com/office/officeart/2018/2/layout/IconVerticalSolidList"/>
    <dgm:cxn modelId="{021A8371-73F3-4768-8ACC-7E1B6755055C}" type="presParOf" srcId="{98B84D5C-3CDF-4814-A684-63E9A4D3282D}" destId="{3C027792-15C8-4CFB-B18C-AAA87BAC71CD}" srcOrd="2" destOrd="0" presId="urn:microsoft.com/office/officeart/2018/2/layout/IconVerticalSolidList"/>
    <dgm:cxn modelId="{668521AE-3319-4D3C-812A-4598A86C46E4}" type="presParOf" srcId="{98B84D5C-3CDF-4814-A684-63E9A4D3282D}" destId="{6C0DD1AB-3634-4CE5-A95F-9CDC3E06B5E3}" srcOrd="3" destOrd="0" presId="urn:microsoft.com/office/officeart/2018/2/layout/IconVerticalSolidList"/>
    <dgm:cxn modelId="{3444F967-4CE2-48EC-9079-FC1600AFA77F}" type="presParOf" srcId="{9C380B5C-BF76-485A-A8E9-435DB83B8753}" destId="{AFD67F94-E793-49C1-AEB1-FABD70E8D207}" srcOrd="3" destOrd="0" presId="urn:microsoft.com/office/officeart/2018/2/layout/IconVerticalSolidList"/>
    <dgm:cxn modelId="{E7A5139A-6AA1-4822-A8D9-EF9626CD22F6}" type="presParOf" srcId="{9C380B5C-BF76-485A-A8E9-435DB83B8753}" destId="{18631446-A907-4A45-80B8-30919C91E63E}" srcOrd="4" destOrd="0" presId="urn:microsoft.com/office/officeart/2018/2/layout/IconVerticalSolidList"/>
    <dgm:cxn modelId="{2196DCA3-91A7-440C-AEAE-8CDA96D79089}" type="presParOf" srcId="{18631446-A907-4A45-80B8-30919C91E63E}" destId="{114073B5-287A-4F79-8D9A-CE476CFD7A8E}" srcOrd="0" destOrd="0" presId="urn:microsoft.com/office/officeart/2018/2/layout/IconVerticalSolidList"/>
    <dgm:cxn modelId="{ED97A5CE-8209-4922-A8AD-F380D542A2D0}" type="presParOf" srcId="{18631446-A907-4A45-80B8-30919C91E63E}" destId="{C742195D-5FBD-493A-AC3B-71BFB0F8ED41}" srcOrd="1" destOrd="0" presId="urn:microsoft.com/office/officeart/2018/2/layout/IconVerticalSolidList"/>
    <dgm:cxn modelId="{509D3107-E043-48CE-9EA8-D26032F766B1}" type="presParOf" srcId="{18631446-A907-4A45-80B8-30919C91E63E}" destId="{CA1BC48F-DFB8-480F-A113-DE8C96BEFAE7}" srcOrd="2" destOrd="0" presId="urn:microsoft.com/office/officeart/2018/2/layout/IconVerticalSolidList"/>
    <dgm:cxn modelId="{20105BE1-CFC5-4DA6-BC44-975F1A66B92C}" type="presParOf" srcId="{18631446-A907-4A45-80B8-30919C91E63E}" destId="{D854775A-607F-468C-814A-4106C15E6045}" srcOrd="3" destOrd="0" presId="urn:microsoft.com/office/officeart/2018/2/layout/IconVerticalSolidList"/>
    <dgm:cxn modelId="{EBBF5A05-05DD-4E8C-8DB2-2FCCF1E8842A}" type="presParOf" srcId="{9C380B5C-BF76-485A-A8E9-435DB83B8753}" destId="{D7F65FEC-851F-4BCD-924A-F36A1689DD25}" srcOrd="5" destOrd="0" presId="urn:microsoft.com/office/officeart/2018/2/layout/IconVerticalSolidList"/>
    <dgm:cxn modelId="{0AFA214C-06EF-4F29-8ACF-A79CFE6E3BB7}" type="presParOf" srcId="{9C380B5C-BF76-485A-A8E9-435DB83B8753}" destId="{770CA842-EAAE-4B9A-8554-1F930CD60FBC}" srcOrd="6" destOrd="0" presId="urn:microsoft.com/office/officeart/2018/2/layout/IconVerticalSolidList"/>
    <dgm:cxn modelId="{9DBB2758-ACC9-4486-BD4D-67ED3FB0B7E2}" type="presParOf" srcId="{770CA842-EAAE-4B9A-8554-1F930CD60FBC}" destId="{E78AC9B4-7AA3-4EA6-BE2B-3A7C7DA3B03D}" srcOrd="0" destOrd="0" presId="urn:microsoft.com/office/officeart/2018/2/layout/IconVerticalSolidList"/>
    <dgm:cxn modelId="{60F06A2D-05BC-4090-A1E0-4FA8C761C4F5}" type="presParOf" srcId="{770CA842-EAAE-4B9A-8554-1F930CD60FBC}" destId="{FBBE3A2D-D787-4CCA-8E79-7E5018077292}" srcOrd="1" destOrd="0" presId="urn:microsoft.com/office/officeart/2018/2/layout/IconVerticalSolidList"/>
    <dgm:cxn modelId="{BA1302AD-A2CF-4E5D-9B2C-EB31E8620B73}" type="presParOf" srcId="{770CA842-EAAE-4B9A-8554-1F930CD60FBC}" destId="{E53795F6-A7E5-4C59-9578-4C5CBB09DB0B}" srcOrd="2" destOrd="0" presId="urn:microsoft.com/office/officeart/2018/2/layout/IconVerticalSolidList"/>
    <dgm:cxn modelId="{04F253D9-C5A2-4918-8D43-BAB76EC6C2B1}" type="presParOf" srcId="{770CA842-EAAE-4B9A-8554-1F930CD60FBC}" destId="{DD5CD951-F9AA-4E64-AF1A-F711B4F2B4EA}" srcOrd="3" destOrd="0" presId="urn:microsoft.com/office/officeart/2018/2/layout/IconVerticalSolidList"/>
    <dgm:cxn modelId="{F3AA4DA6-DAF0-4C18-80EA-B99FC136AEF0}" type="presParOf" srcId="{9C380B5C-BF76-485A-A8E9-435DB83B8753}" destId="{61608B1E-D238-4F5E-BCC1-A0C57DD9CEA1}" srcOrd="7" destOrd="0" presId="urn:microsoft.com/office/officeart/2018/2/layout/IconVerticalSolidList"/>
    <dgm:cxn modelId="{FAAC814F-F37B-4A75-B9F6-B83440A8B9AD}" type="presParOf" srcId="{9C380B5C-BF76-485A-A8E9-435DB83B8753}" destId="{F7E3EB74-409B-44D4-870D-5DEDC76A2083}" srcOrd="8" destOrd="0" presId="urn:microsoft.com/office/officeart/2018/2/layout/IconVerticalSolidList"/>
    <dgm:cxn modelId="{A8AD5BDB-EEB4-4050-BAA3-43AAA41B03EA}" type="presParOf" srcId="{F7E3EB74-409B-44D4-870D-5DEDC76A2083}" destId="{4C818992-11C6-4327-9F80-34010D45F5CB}" srcOrd="0" destOrd="0" presId="urn:microsoft.com/office/officeart/2018/2/layout/IconVerticalSolidList"/>
    <dgm:cxn modelId="{A4D30BF0-DCEA-4AAA-A718-18683FD832AB}" type="presParOf" srcId="{F7E3EB74-409B-44D4-870D-5DEDC76A2083}" destId="{E84939C9-706B-4F28-828A-8FFBE98788C5}" srcOrd="1" destOrd="0" presId="urn:microsoft.com/office/officeart/2018/2/layout/IconVerticalSolidList"/>
    <dgm:cxn modelId="{5B1EF3C3-25EA-43FA-8BD9-B810A0885125}" type="presParOf" srcId="{F7E3EB74-409B-44D4-870D-5DEDC76A2083}" destId="{BE55DF90-BE00-4023-B485-E23C0038DA15}" srcOrd="2" destOrd="0" presId="urn:microsoft.com/office/officeart/2018/2/layout/IconVerticalSolidList"/>
    <dgm:cxn modelId="{73D029A0-4A21-4E45-9510-E12EDCD22A23}" type="presParOf" srcId="{F7E3EB74-409B-44D4-870D-5DEDC76A2083}" destId="{5EF399F8-7D75-43E6-874E-64E5C421BB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AAE5DE-44F5-4FFD-8758-D9A5A739A90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9D8F4B-C2FD-485E-8DF6-92D3A75FA19F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he-IL" err="1">
              <a:latin typeface="FrankRuehl"/>
            </a:rPr>
            <a:t>Landing</a:t>
          </a:r>
          <a:r>
            <a:rPr lang="he-IL">
              <a:latin typeface="FrankRuehl"/>
            </a:rPr>
            <a:t> </a:t>
          </a:r>
          <a:r>
            <a:rPr lang="he-IL" err="1">
              <a:latin typeface="FrankRuehl"/>
            </a:rPr>
            <a:t>Page</a:t>
          </a:r>
          <a:r>
            <a:rPr lang="he-IL">
              <a:latin typeface="FrankRuehl"/>
            </a:rPr>
            <a:t>, </a:t>
          </a:r>
          <a:r>
            <a:rPr lang="he-IL" err="1">
              <a:latin typeface="FrankRuehl"/>
            </a:rPr>
            <a:t>of</a:t>
          </a:r>
          <a:r>
            <a:rPr lang="he-IL">
              <a:latin typeface="FrankRuehl"/>
            </a:rPr>
            <a:t> </a:t>
          </a:r>
          <a:endParaRPr lang="he-IL"/>
        </a:p>
      </dgm:t>
    </dgm:pt>
    <dgm:pt modelId="{CA294903-1158-4462-A70F-2FD1D14A257E}" type="parTrans" cxnId="{973BE813-EFEE-4AE9-A1F8-96B05C16EEDC}">
      <dgm:prSet/>
      <dgm:spPr/>
      <dgm:t>
        <a:bodyPr/>
        <a:lstStyle/>
        <a:p>
          <a:endParaRPr lang="en-US"/>
        </a:p>
      </dgm:t>
    </dgm:pt>
    <dgm:pt modelId="{2D19F752-A189-4176-AA4A-B1D550789B38}" type="sibTrans" cxnId="{973BE813-EFEE-4AE9-A1F8-96B05C16EEDC}">
      <dgm:prSet/>
      <dgm:spPr/>
      <dgm:t>
        <a:bodyPr/>
        <a:lstStyle/>
        <a:p>
          <a:endParaRPr lang="en-US"/>
        </a:p>
      </dgm:t>
    </dgm:pt>
    <dgm:pt modelId="{6DC98EAB-F5C0-46AB-AD77-E99616511B06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 err="1"/>
            <a:t>Overview</a:t>
          </a:r>
          <a:r>
            <a:rPr lang="he-IL" b="1"/>
            <a:t> </a:t>
          </a:r>
          <a:r>
            <a:rPr lang="he-IL" b="1" err="1"/>
            <a:t>of</a:t>
          </a:r>
          <a:r>
            <a:rPr lang="he-IL" b="1"/>
            <a:t> </a:t>
          </a:r>
          <a:r>
            <a:rPr lang="he-IL" b="1" err="1"/>
            <a:t>the</a:t>
          </a:r>
          <a:r>
            <a:rPr lang="he-IL" b="1"/>
            <a:t> </a:t>
          </a:r>
          <a:r>
            <a:rPr lang="he-IL" b="1" err="1"/>
            <a:t>Search</a:t>
          </a:r>
          <a:r>
            <a:rPr lang="he-IL" b="1"/>
            <a:t> </a:t>
          </a:r>
          <a:r>
            <a:rPr lang="he-IL" b="1" err="1"/>
            <a:t>and</a:t>
          </a:r>
          <a:r>
            <a:rPr lang="he-IL" b="1"/>
            <a:t> </a:t>
          </a:r>
          <a:r>
            <a:rPr lang="he-IL" b="1" err="1"/>
            <a:t>Explore</a:t>
          </a:r>
          <a:r>
            <a:rPr lang="he-IL" b="1"/>
            <a:t> </a:t>
          </a:r>
          <a:r>
            <a:rPr lang="he-IL" b="1" err="1"/>
            <a:t>page</a:t>
          </a:r>
          <a:r>
            <a:rPr lang="he-IL" b="1"/>
            <a:t>, </a:t>
          </a:r>
          <a:r>
            <a:rPr lang="he-IL" b="1" err="1"/>
            <a:t>featuring</a:t>
          </a:r>
          <a:r>
            <a:rPr lang="he-IL" b="1"/>
            <a:t> </a:t>
          </a:r>
          <a:r>
            <a:rPr lang="he-IL" b="1" err="1"/>
            <a:t>trending</a:t>
          </a:r>
          <a:r>
            <a:rPr lang="he-IL" b="1"/>
            <a:t> </a:t>
          </a:r>
          <a:r>
            <a:rPr lang="he-IL" b="1" err="1"/>
            <a:t>audios</a:t>
          </a:r>
          <a:r>
            <a:rPr lang="he-IL" b="1"/>
            <a:t>, </a:t>
          </a:r>
          <a:r>
            <a:rPr lang="he-IL" b="1" err="1"/>
            <a:t>playlists</a:t>
          </a:r>
          <a:r>
            <a:rPr lang="he-IL" b="1"/>
            <a:t>, </a:t>
          </a:r>
          <a:r>
            <a:rPr lang="he-IL" b="1" err="1"/>
            <a:t>and</a:t>
          </a:r>
          <a:r>
            <a:rPr lang="he-IL" b="1"/>
            <a:t> </a:t>
          </a:r>
          <a:r>
            <a:rPr lang="he-IL" b="1" err="1"/>
            <a:t>topics</a:t>
          </a:r>
          <a:endParaRPr lang="en-US" err="1"/>
        </a:p>
      </dgm:t>
    </dgm:pt>
    <dgm:pt modelId="{ECCC4485-23E8-4CA2-AFF4-E6D555270043}" type="parTrans" cxnId="{41A0F38F-642E-46E0-97D5-ADAEE8E76203}">
      <dgm:prSet/>
      <dgm:spPr/>
      <dgm:t>
        <a:bodyPr/>
        <a:lstStyle/>
        <a:p>
          <a:endParaRPr lang="en-US"/>
        </a:p>
      </dgm:t>
    </dgm:pt>
    <dgm:pt modelId="{A99CD351-FAD4-42A5-8522-E9C7284789F3}" type="sibTrans" cxnId="{41A0F38F-642E-46E0-97D5-ADAEE8E76203}">
      <dgm:prSet/>
      <dgm:spPr/>
      <dgm:t>
        <a:bodyPr/>
        <a:lstStyle/>
        <a:p>
          <a:endParaRPr lang="en-US"/>
        </a:p>
      </dgm:t>
    </dgm:pt>
    <dgm:pt modelId="{4893FC64-B3D7-4C3D-B37A-E7764058FABE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 err="1"/>
            <a:t>Description</a:t>
          </a:r>
          <a:r>
            <a:rPr lang="he-IL" b="1"/>
            <a:t> </a:t>
          </a:r>
          <a:r>
            <a:rPr lang="he-IL" b="1" err="1"/>
            <a:t>of</a:t>
          </a:r>
          <a:r>
            <a:rPr lang="he-IL" b="1"/>
            <a:t> </a:t>
          </a:r>
          <a:r>
            <a:rPr lang="he-IL" b="1" err="1"/>
            <a:t>the</a:t>
          </a:r>
          <a:r>
            <a:rPr lang="he-IL" b="1"/>
            <a:t> </a:t>
          </a:r>
          <a:r>
            <a:rPr lang="he-IL" b="1" err="1"/>
            <a:t>My</a:t>
          </a:r>
          <a:r>
            <a:rPr lang="he-IL" b="1"/>
            <a:t> </a:t>
          </a:r>
          <a:r>
            <a:rPr lang="he-IL" b="1" err="1"/>
            <a:t>Listening</a:t>
          </a:r>
          <a:r>
            <a:rPr lang="he-IL" b="1"/>
            <a:t> </a:t>
          </a:r>
          <a:r>
            <a:rPr lang="he-IL" b="1" err="1"/>
            <a:t>page</a:t>
          </a:r>
          <a:r>
            <a:rPr lang="he-IL" b="1"/>
            <a:t>, </a:t>
          </a:r>
          <a:r>
            <a:rPr lang="he-IL" b="1" err="1"/>
            <a:t>showcasing</a:t>
          </a:r>
          <a:r>
            <a:rPr lang="he-IL" b="1"/>
            <a:t> </a:t>
          </a:r>
          <a:r>
            <a:rPr lang="he-IL" b="1" err="1"/>
            <a:t>liked</a:t>
          </a:r>
          <a:r>
            <a:rPr lang="he-IL" b="1"/>
            <a:t> </a:t>
          </a:r>
          <a:r>
            <a:rPr lang="he-IL" b="1" err="1"/>
            <a:t>audios</a:t>
          </a:r>
          <a:r>
            <a:rPr lang="he-IL" b="1"/>
            <a:t>, </a:t>
          </a:r>
          <a:r>
            <a:rPr lang="he-IL" b="1" err="1"/>
            <a:t>history</a:t>
          </a:r>
          <a:r>
            <a:rPr lang="he-IL" b="1"/>
            <a:t>, </a:t>
          </a:r>
          <a:r>
            <a:rPr lang="he-IL" b="1" err="1"/>
            <a:t>and</a:t>
          </a:r>
          <a:r>
            <a:rPr lang="he-IL" b="1"/>
            <a:t> </a:t>
          </a:r>
          <a:r>
            <a:rPr lang="he-IL" b="1" err="1"/>
            <a:t>user-created</a:t>
          </a:r>
          <a:r>
            <a:rPr lang="he-IL" b="1"/>
            <a:t> </a:t>
          </a:r>
          <a:r>
            <a:rPr lang="he-IL" b="1" err="1"/>
            <a:t>playlists</a:t>
          </a:r>
          <a:endParaRPr lang="en-US" err="1"/>
        </a:p>
      </dgm:t>
    </dgm:pt>
    <dgm:pt modelId="{F8FF96DA-428F-4E71-95C6-BD98411A4488}" type="parTrans" cxnId="{94B0DA2D-3364-4C3F-9ED4-1E09901544E4}">
      <dgm:prSet/>
      <dgm:spPr/>
      <dgm:t>
        <a:bodyPr/>
        <a:lstStyle/>
        <a:p>
          <a:endParaRPr lang="en-US"/>
        </a:p>
      </dgm:t>
    </dgm:pt>
    <dgm:pt modelId="{D1BA6B58-32DA-4F9D-A435-27751BE082FA}" type="sibTrans" cxnId="{94B0DA2D-3364-4C3F-9ED4-1E09901544E4}">
      <dgm:prSet/>
      <dgm:spPr/>
      <dgm:t>
        <a:bodyPr/>
        <a:lstStyle/>
        <a:p>
          <a:endParaRPr lang="en-US"/>
        </a:p>
      </dgm:t>
    </dgm:pt>
    <dgm:pt modelId="{3A78CCA5-04EF-40BF-880D-D22BFB827278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 err="1"/>
            <a:t>Overview</a:t>
          </a:r>
          <a:r>
            <a:rPr lang="he-IL" b="1"/>
            <a:t> </a:t>
          </a:r>
          <a:r>
            <a:rPr lang="he-IL" b="1" err="1"/>
            <a:t>of</a:t>
          </a:r>
          <a:r>
            <a:rPr lang="he-IL" b="1"/>
            <a:t> </a:t>
          </a:r>
          <a:r>
            <a:rPr lang="he-IL" b="1" err="1"/>
            <a:t>the</a:t>
          </a:r>
          <a:r>
            <a:rPr lang="he-IL" b="1"/>
            <a:t> </a:t>
          </a:r>
          <a:r>
            <a:rPr lang="he-IL" b="1" err="1"/>
            <a:t>My</a:t>
          </a:r>
          <a:r>
            <a:rPr lang="he-IL" b="1"/>
            <a:t> </a:t>
          </a:r>
          <a:r>
            <a:rPr lang="he-IL" b="1" err="1"/>
            <a:t>Profile</a:t>
          </a:r>
          <a:r>
            <a:rPr lang="he-IL" b="1"/>
            <a:t> </a:t>
          </a:r>
          <a:r>
            <a:rPr lang="he-IL" b="1" err="1"/>
            <a:t>page</a:t>
          </a:r>
          <a:r>
            <a:rPr lang="he-IL" b="1"/>
            <a:t>, </a:t>
          </a:r>
          <a:r>
            <a:rPr lang="he-IL" b="1" err="1"/>
            <a:t>highlighting</a:t>
          </a:r>
          <a:r>
            <a:rPr lang="he-IL" b="1"/>
            <a:t> </a:t>
          </a:r>
          <a:r>
            <a:rPr lang="he-IL" b="1" err="1"/>
            <a:t>the</a:t>
          </a:r>
          <a:r>
            <a:rPr lang="he-IL" b="1"/>
            <a:t> </a:t>
          </a:r>
          <a:r>
            <a:rPr lang="he-IL" b="1" err="1"/>
            <a:t>user's</a:t>
          </a:r>
          <a:r>
            <a:rPr lang="he-IL" b="1"/>
            <a:t> </a:t>
          </a:r>
          <a:r>
            <a:rPr lang="he-IL" b="1" err="1"/>
            <a:t>creator</a:t>
          </a:r>
          <a:r>
            <a:rPr lang="he-IL" b="1"/>
            <a:t> </a:t>
          </a:r>
          <a:r>
            <a:rPr lang="he-IL" b="1" err="1"/>
            <a:t>page</a:t>
          </a:r>
          <a:r>
            <a:rPr lang="he-IL" b="1"/>
            <a:t> </a:t>
          </a:r>
          <a:r>
            <a:rPr lang="he-IL" b="1" err="1"/>
            <a:t>and</a:t>
          </a:r>
          <a:r>
            <a:rPr lang="he-IL" b="1"/>
            <a:t> </a:t>
          </a:r>
          <a:r>
            <a:rPr lang="he-IL" b="1" err="1"/>
            <a:t>profile</a:t>
          </a:r>
          <a:r>
            <a:rPr lang="he-IL" b="1"/>
            <a:t> </a:t>
          </a:r>
          <a:r>
            <a:rPr lang="he-IL" b="1" err="1"/>
            <a:t>options</a:t>
          </a:r>
          <a:endParaRPr lang="en-US" err="1"/>
        </a:p>
      </dgm:t>
    </dgm:pt>
    <dgm:pt modelId="{29152432-E0CA-4209-B00F-16EE5BBEBEE6}" type="parTrans" cxnId="{C219DB92-3076-481E-8587-F35760697A1A}">
      <dgm:prSet/>
      <dgm:spPr/>
      <dgm:t>
        <a:bodyPr/>
        <a:lstStyle/>
        <a:p>
          <a:endParaRPr lang="en-US"/>
        </a:p>
      </dgm:t>
    </dgm:pt>
    <dgm:pt modelId="{3136B031-02AC-4320-B986-A98D6AB64442}" type="sibTrans" cxnId="{C219DB92-3076-481E-8587-F35760697A1A}">
      <dgm:prSet/>
      <dgm:spPr/>
      <dgm:t>
        <a:bodyPr/>
        <a:lstStyle/>
        <a:p>
          <a:endParaRPr lang="en-US"/>
        </a:p>
      </dgm:t>
    </dgm:pt>
    <dgm:pt modelId="{E91CC184-FFD8-4C62-AD11-0B0F665660CC}" type="pres">
      <dgm:prSet presAssocID="{FCAAE5DE-44F5-4FFD-8758-D9A5A739A906}" presName="root" presStyleCnt="0">
        <dgm:presLayoutVars>
          <dgm:dir/>
          <dgm:resizeHandles val="exact"/>
        </dgm:presLayoutVars>
      </dgm:prSet>
      <dgm:spPr/>
    </dgm:pt>
    <dgm:pt modelId="{6B23934E-94B1-4EB9-998C-A7AAD1D6FA9C}" type="pres">
      <dgm:prSet presAssocID="{D69D8F4B-C2FD-485E-8DF6-92D3A75FA19F}" presName="compNode" presStyleCnt="0"/>
      <dgm:spPr/>
    </dgm:pt>
    <dgm:pt modelId="{F2F0931A-EE74-4CCE-B2B3-253F7882E3DF}" type="pres">
      <dgm:prSet presAssocID="{D69D8F4B-C2FD-485E-8DF6-92D3A75FA19F}" presName="bgRect" presStyleLbl="bgShp" presStyleIdx="0" presStyleCnt="4"/>
      <dgm:spPr/>
    </dgm:pt>
    <dgm:pt modelId="{D0C30788-1A0E-44DD-B089-6EF0F63CAFB8}" type="pres">
      <dgm:prSet presAssocID="{D69D8F4B-C2FD-485E-8DF6-92D3A75FA1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בית"/>
        </a:ext>
      </dgm:extLst>
    </dgm:pt>
    <dgm:pt modelId="{FA2A5C31-DD12-4CA0-9CDB-0F997E448FFD}" type="pres">
      <dgm:prSet presAssocID="{D69D8F4B-C2FD-485E-8DF6-92D3A75FA19F}" presName="spaceRect" presStyleCnt="0"/>
      <dgm:spPr/>
    </dgm:pt>
    <dgm:pt modelId="{C46F9028-608F-4BC7-9D9B-A6C002978A80}" type="pres">
      <dgm:prSet presAssocID="{D69D8F4B-C2FD-485E-8DF6-92D3A75FA19F}" presName="parTx" presStyleLbl="revTx" presStyleIdx="0" presStyleCnt="4">
        <dgm:presLayoutVars>
          <dgm:chMax val="0"/>
          <dgm:chPref val="0"/>
        </dgm:presLayoutVars>
      </dgm:prSet>
      <dgm:spPr/>
    </dgm:pt>
    <dgm:pt modelId="{BA94DA92-ED7B-4B22-A357-F9159D3A76B0}" type="pres">
      <dgm:prSet presAssocID="{2D19F752-A189-4176-AA4A-B1D550789B38}" presName="sibTrans" presStyleCnt="0"/>
      <dgm:spPr/>
    </dgm:pt>
    <dgm:pt modelId="{15E3BC0F-4622-4087-9CBE-E6FC9CDA9442}" type="pres">
      <dgm:prSet presAssocID="{6DC98EAB-F5C0-46AB-AD77-E99616511B06}" presName="compNode" presStyleCnt="0"/>
      <dgm:spPr/>
    </dgm:pt>
    <dgm:pt modelId="{D57D516D-2D94-499E-ABCB-098C040576AE}" type="pres">
      <dgm:prSet presAssocID="{6DC98EAB-F5C0-46AB-AD77-E99616511B06}" presName="bgRect" presStyleLbl="bgShp" presStyleIdx="1" presStyleCnt="4"/>
      <dgm:spPr/>
    </dgm:pt>
    <dgm:pt modelId="{73800E3E-7C8D-4BD9-9DA5-B2BFD83384AD}" type="pres">
      <dgm:prSet presAssocID="{6DC98EAB-F5C0-46AB-AD77-E99616511B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627B018-9327-4DA5-A268-6C1555AD009C}" type="pres">
      <dgm:prSet presAssocID="{6DC98EAB-F5C0-46AB-AD77-E99616511B06}" presName="spaceRect" presStyleCnt="0"/>
      <dgm:spPr/>
    </dgm:pt>
    <dgm:pt modelId="{91C8EC73-CCA7-4FFA-968C-5C11DA424BCC}" type="pres">
      <dgm:prSet presAssocID="{6DC98EAB-F5C0-46AB-AD77-E99616511B06}" presName="parTx" presStyleLbl="revTx" presStyleIdx="1" presStyleCnt="4">
        <dgm:presLayoutVars>
          <dgm:chMax val="0"/>
          <dgm:chPref val="0"/>
        </dgm:presLayoutVars>
      </dgm:prSet>
      <dgm:spPr/>
    </dgm:pt>
    <dgm:pt modelId="{BF05054F-AF21-4B0E-8F30-6E97CD60967F}" type="pres">
      <dgm:prSet presAssocID="{A99CD351-FAD4-42A5-8522-E9C7284789F3}" presName="sibTrans" presStyleCnt="0"/>
      <dgm:spPr/>
    </dgm:pt>
    <dgm:pt modelId="{B86E9D79-B085-47F8-AF51-DF18203CDDF4}" type="pres">
      <dgm:prSet presAssocID="{4893FC64-B3D7-4C3D-B37A-E7764058FABE}" presName="compNode" presStyleCnt="0"/>
      <dgm:spPr/>
    </dgm:pt>
    <dgm:pt modelId="{BB656CD7-F0CC-472A-B397-1118ED17843B}" type="pres">
      <dgm:prSet presAssocID="{4893FC64-B3D7-4C3D-B37A-E7764058FABE}" presName="bgRect" presStyleLbl="bgShp" presStyleIdx="2" presStyleCnt="4"/>
      <dgm:spPr/>
    </dgm:pt>
    <dgm:pt modelId="{6597D8CB-C166-4364-B1CB-C8F0F5BC82C9}" type="pres">
      <dgm:prSet presAssocID="{4893FC64-B3D7-4C3D-B37A-E7764058FA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9ADA3D86-2596-4405-A2CB-AD3A2709609B}" type="pres">
      <dgm:prSet presAssocID="{4893FC64-B3D7-4C3D-B37A-E7764058FABE}" presName="spaceRect" presStyleCnt="0"/>
      <dgm:spPr/>
    </dgm:pt>
    <dgm:pt modelId="{894D3CC7-4C9D-44C9-902A-5C72ED5F15BB}" type="pres">
      <dgm:prSet presAssocID="{4893FC64-B3D7-4C3D-B37A-E7764058FABE}" presName="parTx" presStyleLbl="revTx" presStyleIdx="2" presStyleCnt="4">
        <dgm:presLayoutVars>
          <dgm:chMax val="0"/>
          <dgm:chPref val="0"/>
        </dgm:presLayoutVars>
      </dgm:prSet>
      <dgm:spPr/>
    </dgm:pt>
    <dgm:pt modelId="{201185B9-E89E-4D0C-9049-E584E69BE84E}" type="pres">
      <dgm:prSet presAssocID="{D1BA6B58-32DA-4F9D-A435-27751BE082FA}" presName="sibTrans" presStyleCnt="0"/>
      <dgm:spPr/>
    </dgm:pt>
    <dgm:pt modelId="{7F1047C4-9171-4CAA-B46A-E0E4EDD174FC}" type="pres">
      <dgm:prSet presAssocID="{3A78CCA5-04EF-40BF-880D-D22BFB827278}" presName="compNode" presStyleCnt="0"/>
      <dgm:spPr/>
    </dgm:pt>
    <dgm:pt modelId="{5B34907D-E222-4C28-965F-2B64330436A9}" type="pres">
      <dgm:prSet presAssocID="{3A78CCA5-04EF-40BF-880D-D22BFB827278}" presName="bgRect" presStyleLbl="bgShp" presStyleIdx="3" presStyleCnt="4"/>
      <dgm:spPr/>
    </dgm:pt>
    <dgm:pt modelId="{B6424E02-939D-4001-AE04-15CFAFB9ECAD}" type="pres">
      <dgm:prSet presAssocID="{3A78CCA5-04EF-40BF-880D-D22BFB8272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שתמש"/>
        </a:ext>
      </dgm:extLst>
    </dgm:pt>
    <dgm:pt modelId="{2DEBC373-F059-4CD7-B3F1-C6BDE1A2A677}" type="pres">
      <dgm:prSet presAssocID="{3A78CCA5-04EF-40BF-880D-D22BFB827278}" presName="spaceRect" presStyleCnt="0"/>
      <dgm:spPr/>
    </dgm:pt>
    <dgm:pt modelId="{A420434C-FFE2-4E2C-BCE5-C49F8EA49842}" type="pres">
      <dgm:prSet presAssocID="{3A78CCA5-04EF-40BF-880D-D22BFB82727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15EA907-079A-4440-B369-DE248BE24A0D}" type="presOf" srcId="{D69D8F4B-C2FD-485E-8DF6-92D3A75FA19F}" destId="{C46F9028-608F-4BC7-9D9B-A6C002978A80}" srcOrd="0" destOrd="0" presId="urn:microsoft.com/office/officeart/2018/2/layout/IconVerticalSolidList"/>
    <dgm:cxn modelId="{973BE813-EFEE-4AE9-A1F8-96B05C16EEDC}" srcId="{FCAAE5DE-44F5-4FFD-8758-D9A5A739A906}" destId="{D69D8F4B-C2FD-485E-8DF6-92D3A75FA19F}" srcOrd="0" destOrd="0" parTransId="{CA294903-1158-4462-A70F-2FD1D14A257E}" sibTransId="{2D19F752-A189-4176-AA4A-B1D550789B38}"/>
    <dgm:cxn modelId="{F5C0491C-2DF5-4C4C-94E4-C8F60EF04F23}" type="presOf" srcId="{FCAAE5DE-44F5-4FFD-8758-D9A5A739A906}" destId="{E91CC184-FFD8-4C62-AD11-0B0F665660CC}" srcOrd="0" destOrd="0" presId="urn:microsoft.com/office/officeart/2018/2/layout/IconVerticalSolidList"/>
    <dgm:cxn modelId="{318EEB21-FE40-4E06-98E8-3DE8DD06E299}" type="presOf" srcId="{3A78CCA5-04EF-40BF-880D-D22BFB827278}" destId="{A420434C-FFE2-4E2C-BCE5-C49F8EA49842}" srcOrd="0" destOrd="0" presId="urn:microsoft.com/office/officeart/2018/2/layout/IconVerticalSolidList"/>
    <dgm:cxn modelId="{94B0DA2D-3364-4C3F-9ED4-1E09901544E4}" srcId="{FCAAE5DE-44F5-4FFD-8758-D9A5A739A906}" destId="{4893FC64-B3D7-4C3D-B37A-E7764058FABE}" srcOrd="2" destOrd="0" parTransId="{F8FF96DA-428F-4E71-95C6-BD98411A4488}" sibTransId="{D1BA6B58-32DA-4F9D-A435-27751BE082FA}"/>
    <dgm:cxn modelId="{41A0F38F-642E-46E0-97D5-ADAEE8E76203}" srcId="{FCAAE5DE-44F5-4FFD-8758-D9A5A739A906}" destId="{6DC98EAB-F5C0-46AB-AD77-E99616511B06}" srcOrd="1" destOrd="0" parTransId="{ECCC4485-23E8-4CA2-AFF4-E6D555270043}" sibTransId="{A99CD351-FAD4-42A5-8522-E9C7284789F3}"/>
    <dgm:cxn modelId="{C219DB92-3076-481E-8587-F35760697A1A}" srcId="{FCAAE5DE-44F5-4FFD-8758-D9A5A739A906}" destId="{3A78CCA5-04EF-40BF-880D-D22BFB827278}" srcOrd="3" destOrd="0" parTransId="{29152432-E0CA-4209-B00F-16EE5BBEBEE6}" sibTransId="{3136B031-02AC-4320-B986-A98D6AB64442}"/>
    <dgm:cxn modelId="{AAEDEEA0-8047-4ADD-B4F0-3EF0A3330D41}" type="presOf" srcId="{4893FC64-B3D7-4C3D-B37A-E7764058FABE}" destId="{894D3CC7-4C9D-44C9-902A-5C72ED5F15BB}" srcOrd="0" destOrd="0" presId="urn:microsoft.com/office/officeart/2018/2/layout/IconVerticalSolidList"/>
    <dgm:cxn modelId="{95541BD1-6FC2-4007-B58A-52B0357FE572}" type="presOf" srcId="{6DC98EAB-F5C0-46AB-AD77-E99616511B06}" destId="{91C8EC73-CCA7-4FFA-968C-5C11DA424BCC}" srcOrd="0" destOrd="0" presId="urn:microsoft.com/office/officeart/2018/2/layout/IconVerticalSolidList"/>
    <dgm:cxn modelId="{B4C9F163-D082-4BD2-8800-9DE7258AF19D}" type="presParOf" srcId="{E91CC184-FFD8-4C62-AD11-0B0F665660CC}" destId="{6B23934E-94B1-4EB9-998C-A7AAD1D6FA9C}" srcOrd="0" destOrd="0" presId="urn:microsoft.com/office/officeart/2018/2/layout/IconVerticalSolidList"/>
    <dgm:cxn modelId="{3FB03DDC-D3FC-4CA3-8D78-1C3B2EA97CDF}" type="presParOf" srcId="{6B23934E-94B1-4EB9-998C-A7AAD1D6FA9C}" destId="{F2F0931A-EE74-4CCE-B2B3-253F7882E3DF}" srcOrd="0" destOrd="0" presId="urn:microsoft.com/office/officeart/2018/2/layout/IconVerticalSolidList"/>
    <dgm:cxn modelId="{29D8A9F2-5760-4127-A6A7-4F3F57C2A2C9}" type="presParOf" srcId="{6B23934E-94B1-4EB9-998C-A7AAD1D6FA9C}" destId="{D0C30788-1A0E-44DD-B089-6EF0F63CAFB8}" srcOrd="1" destOrd="0" presId="urn:microsoft.com/office/officeart/2018/2/layout/IconVerticalSolidList"/>
    <dgm:cxn modelId="{E831DFEC-C784-42C2-BC28-1ED5DF35734A}" type="presParOf" srcId="{6B23934E-94B1-4EB9-998C-A7AAD1D6FA9C}" destId="{FA2A5C31-DD12-4CA0-9CDB-0F997E448FFD}" srcOrd="2" destOrd="0" presId="urn:microsoft.com/office/officeart/2018/2/layout/IconVerticalSolidList"/>
    <dgm:cxn modelId="{5CD42488-8F91-4DB5-84DD-720F8F01FD54}" type="presParOf" srcId="{6B23934E-94B1-4EB9-998C-A7AAD1D6FA9C}" destId="{C46F9028-608F-4BC7-9D9B-A6C002978A80}" srcOrd="3" destOrd="0" presId="urn:microsoft.com/office/officeart/2018/2/layout/IconVerticalSolidList"/>
    <dgm:cxn modelId="{C1680ECF-2CF6-481C-95AD-8C653ED2AB88}" type="presParOf" srcId="{E91CC184-FFD8-4C62-AD11-0B0F665660CC}" destId="{BA94DA92-ED7B-4B22-A357-F9159D3A76B0}" srcOrd="1" destOrd="0" presId="urn:microsoft.com/office/officeart/2018/2/layout/IconVerticalSolidList"/>
    <dgm:cxn modelId="{51A5398E-75B5-4CAA-87F8-ABCE23086DC0}" type="presParOf" srcId="{E91CC184-FFD8-4C62-AD11-0B0F665660CC}" destId="{15E3BC0F-4622-4087-9CBE-E6FC9CDA9442}" srcOrd="2" destOrd="0" presId="urn:microsoft.com/office/officeart/2018/2/layout/IconVerticalSolidList"/>
    <dgm:cxn modelId="{0E789621-94D6-4657-BEED-AAF106BDA0AE}" type="presParOf" srcId="{15E3BC0F-4622-4087-9CBE-E6FC9CDA9442}" destId="{D57D516D-2D94-499E-ABCB-098C040576AE}" srcOrd="0" destOrd="0" presId="urn:microsoft.com/office/officeart/2018/2/layout/IconVerticalSolidList"/>
    <dgm:cxn modelId="{88D57D17-7D38-4BBD-B412-A8A6206C6B93}" type="presParOf" srcId="{15E3BC0F-4622-4087-9CBE-E6FC9CDA9442}" destId="{73800E3E-7C8D-4BD9-9DA5-B2BFD83384AD}" srcOrd="1" destOrd="0" presId="urn:microsoft.com/office/officeart/2018/2/layout/IconVerticalSolidList"/>
    <dgm:cxn modelId="{E29C9F18-2ED7-45DA-8EA5-969C16011633}" type="presParOf" srcId="{15E3BC0F-4622-4087-9CBE-E6FC9CDA9442}" destId="{A627B018-9327-4DA5-A268-6C1555AD009C}" srcOrd="2" destOrd="0" presId="urn:microsoft.com/office/officeart/2018/2/layout/IconVerticalSolidList"/>
    <dgm:cxn modelId="{F3ABD337-9860-4FD0-8E15-BBEA0253E5F6}" type="presParOf" srcId="{15E3BC0F-4622-4087-9CBE-E6FC9CDA9442}" destId="{91C8EC73-CCA7-4FFA-968C-5C11DA424BCC}" srcOrd="3" destOrd="0" presId="urn:microsoft.com/office/officeart/2018/2/layout/IconVerticalSolidList"/>
    <dgm:cxn modelId="{52DC3B2B-CEBF-4690-9B0B-9B70AB15985B}" type="presParOf" srcId="{E91CC184-FFD8-4C62-AD11-0B0F665660CC}" destId="{BF05054F-AF21-4B0E-8F30-6E97CD60967F}" srcOrd="3" destOrd="0" presId="urn:microsoft.com/office/officeart/2018/2/layout/IconVerticalSolidList"/>
    <dgm:cxn modelId="{77569F62-91B9-4A26-9556-C023589715DA}" type="presParOf" srcId="{E91CC184-FFD8-4C62-AD11-0B0F665660CC}" destId="{B86E9D79-B085-47F8-AF51-DF18203CDDF4}" srcOrd="4" destOrd="0" presId="urn:microsoft.com/office/officeart/2018/2/layout/IconVerticalSolidList"/>
    <dgm:cxn modelId="{BCD394B7-1299-4F4F-AFBF-5532028D4EB9}" type="presParOf" srcId="{B86E9D79-B085-47F8-AF51-DF18203CDDF4}" destId="{BB656CD7-F0CC-472A-B397-1118ED17843B}" srcOrd="0" destOrd="0" presId="urn:microsoft.com/office/officeart/2018/2/layout/IconVerticalSolidList"/>
    <dgm:cxn modelId="{F93355C5-A11F-4035-AC41-26FBC9071B0F}" type="presParOf" srcId="{B86E9D79-B085-47F8-AF51-DF18203CDDF4}" destId="{6597D8CB-C166-4364-B1CB-C8F0F5BC82C9}" srcOrd="1" destOrd="0" presId="urn:microsoft.com/office/officeart/2018/2/layout/IconVerticalSolidList"/>
    <dgm:cxn modelId="{6113DD73-42C3-4498-A4D6-109B8799D7CF}" type="presParOf" srcId="{B86E9D79-B085-47F8-AF51-DF18203CDDF4}" destId="{9ADA3D86-2596-4405-A2CB-AD3A2709609B}" srcOrd="2" destOrd="0" presId="urn:microsoft.com/office/officeart/2018/2/layout/IconVerticalSolidList"/>
    <dgm:cxn modelId="{DF1C9D43-54B8-435B-8EFF-247748935A57}" type="presParOf" srcId="{B86E9D79-B085-47F8-AF51-DF18203CDDF4}" destId="{894D3CC7-4C9D-44C9-902A-5C72ED5F15BB}" srcOrd="3" destOrd="0" presId="urn:microsoft.com/office/officeart/2018/2/layout/IconVerticalSolidList"/>
    <dgm:cxn modelId="{A68CBD62-200F-4D91-9568-F2D8D19F0CC9}" type="presParOf" srcId="{E91CC184-FFD8-4C62-AD11-0B0F665660CC}" destId="{201185B9-E89E-4D0C-9049-E584E69BE84E}" srcOrd="5" destOrd="0" presId="urn:microsoft.com/office/officeart/2018/2/layout/IconVerticalSolidList"/>
    <dgm:cxn modelId="{EDF22131-36BC-4DA7-AFDC-278874E61FAC}" type="presParOf" srcId="{E91CC184-FFD8-4C62-AD11-0B0F665660CC}" destId="{7F1047C4-9171-4CAA-B46A-E0E4EDD174FC}" srcOrd="6" destOrd="0" presId="urn:microsoft.com/office/officeart/2018/2/layout/IconVerticalSolidList"/>
    <dgm:cxn modelId="{5A440B1C-4332-4AF5-B107-EC11470F2447}" type="presParOf" srcId="{7F1047C4-9171-4CAA-B46A-E0E4EDD174FC}" destId="{5B34907D-E222-4C28-965F-2B64330436A9}" srcOrd="0" destOrd="0" presId="urn:microsoft.com/office/officeart/2018/2/layout/IconVerticalSolidList"/>
    <dgm:cxn modelId="{A628CD5F-8EC6-441E-8720-7AC7D5AFE7D3}" type="presParOf" srcId="{7F1047C4-9171-4CAA-B46A-E0E4EDD174FC}" destId="{B6424E02-939D-4001-AE04-15CFAFB9ECAD}" srcOrd="1" destOrd="0" presId="urn:microsoft.com/office/officeart/2018/2/layout/IconVerticalSolidList"/>
    <dgm:cxn modelId="{75AEB725-DD7C-415B-B5CE-865E4FF79FF9}" type="presParOf" srcId="{7F1047C4-9171-4CAA-B46A-E0E4EDD174FC}" destId="{2DEBC373-F059-4CD7-B3F1-C6BDE1A2A677}" srcOrd="2" destOrd="0" presId="urn:microsoft.com/office/officeart/2018/2/layout/IconVerticalSolidList"/>
    <dgm:cxn modelId="{6DA4168A-17DF-4A2C-A6BF-37DA842D03AE}" type="presParOf" srcId="{7F1047C4-9171-4CAA-B46A-E0E4EDD174FC}" destId="{A420434C-FFE2-4E2C-BCE5-C49F8EA498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E38D5-7A3D-4F83-AEAD-9FF06A97EEAA}">
      <dsp:nvSpPr>
        <dsp:cNvPr id="0" name=""/>
        <dsp:cNvSpPr/>
      </dsp:nvSpPr>
      <dsp:spPr>
        <a:xfrm>
          <a:off x="0" y="656531"/>
          <a:ext cx="10213200" cy="12120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A8D09-A512-40F1-9526-FFF137587D16}">
      <dsp:nvSpPr>
        <dsp:cNvPr id="0" name=""/>
        <dsp:cNvSpPr/>
      </dsp:nvSpPr>
      <dsp:spPr>
        <a:xfrm>
          <a:off x="366647" y="929243"/>
          <a:ext cx="666631" cy="6666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02613-E72E-4A97-BF2B-4B10D9BD9E85}">
      <dsp:nvSpPr>
        <dsp:cNvPr id="0" name=""/>
        <dsp:cNvSpPr/>
      </dsp:nvSpPr>
      <dsp:spPr>
        <a:xfrm>
          <a:off x="1399926" y="656531"/>
          <a:ext cx="8813273" cy="121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76" tIns="128276" rIns="128276" bIns="1282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Continuous addition and evolution of features (e.g., user management).</a:t>
          </a:r>
          <a:endParaRPr lang="en-US" sz="2500" kern="1200"/>
        </a:p>
      </dsp:txBody>
      <dsp:txXfrm>
        <a:off x="1399926" y="656531"/>
        <a:ext cx="8813273" cy="1212057"/>
      </dsp:txXfrm>
    </dsp:sp>
    <dsp:sp modelId="{BCBC5993-ED60-4BBB-BAF4-7784EA64DF06}">
      <dsp:nvSpPr>
        <dsp:cNvPr id="0" name=""/>
        <dsp:cNvSpPr/>
      </dsp:nvSpPr>
      <dsp:spPr>
        <a:xfrm>
          <a:off x="0" y="2171602"/>
          <a:ext cx="10213200" cy="12120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1CFE1-6849-4DBD-A845-75654A1F1D7C}">
      <dsp:nvSpPr>
        <dsp:cNvPr id="0" name=""/>
        <dsp:cNvSpPr/>
      </dsp:nvSpPr>
      <dsp:spPr>
        <a:xfrm>
          <a:off x="366647" y="2444315"/>
          <a:ext cx="666631" cy="6666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B8616-50A4-438C-B9ED-95A4B51A695F}">
      <dsp:nvSpPr>
        <dsp:cNvPr id="0" name=""/>
        <dsp:cNvSpPr/>
      </dsp:nvSpPr>
      <dsp:spPr>
        <a:xfrm>
          <a:off x="1399926" y="2171602"/>
          <a:ext cx="8813273" cy="121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76" tIns="128276" rIns="128276" bIns="1282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Importance of architecture that supports scalability and feature integration without performance loss.</a:t>
          </a:r>
          <a:endParaRPr lang="en-US" sz="2500" kern="1200"/>
        </a:p>
      </dsp:txBody>
      <dsp:txXfrm>
        <a:off x="1399926" y="2171602"/>
        <a:ext cx="8813273" cy="121205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0931A-EE74-4CCE-B2B3-253F7882E3DF}">
      <dsp:nvSpPr>
        <dsp:cNvPr id="0" name=""/>
        <dsp:cNvSpPr/>
      </dsp:nvSpPr>
      <dsp:spPr>
        <a:xfrm>
          <a:off x="0" y="1983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30788-1A0E-44DD-B089-6EF0F63CAFB8}">
      <dsp:nvSpPr>
        <dsp:cNvPr id="0" name=""/>
        <dsp:cNvSpPr/>
      </dsp:nvSpPr>
      <dsp:spPr>
        <a:xfrm>
          <a:off x="304164" y="228221"/>
          <a:ext cx="553026" cy="553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F9028-608F-4BC7-9D9B-A6C002978A80}">
      <dsp:nvSpPr>
        <dsp:cNvPr id="0" name=""/>
        <dsp:cNvSpPr/>
      </dsp:nvSpPr>
      <dsp:spPr>
        <a:xfrm>
          <a:off x="1161355" y="1983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 err="1">
              <a:latin typeface="+mn-lt"/>
              <a:ea typeface="+mn-lt"/>
              <a:cs typeface="+mn-lt"/>
            </a:rPr>
            <a:t>Home</a:t>
          </a:r>
          <a:r>
            <a:rPr lang="he-IL" sz="1700" b="1" kern="1200">
              <a:latin typeface="+mn-lt"/>
              <a:ea typeface="+mn-lt"/>
              <a:cs typeface="+mn-lt"/>
            </a:rPr>
            <a:t> </a:t>
          </a:r>
          <a:r>
            <a:rPr lang="he-IL" sz="1700" b="1" kern="1200" err="1">
              <a:latin typeface="+mn-lt"/>
              <a:ea typeface="+mn-lt"/>
              <a:cs typeface="+mn-lt"/>
            </a:rPr>
            <a:t>page</a:t>
          </a:r>
          <a:r>
            <a:rPr lang="he-IL" sz="1700" b="1" kern="1200">
              <a:latin typeface="+mn-lt"/>
              <a:ea typeface="+mn-lt"/>
              <a:cs typeface="+mn-lt"/>
            </a:rPr>
            <a:t>.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Landing</a:t>
          </a:r>
          <a:r>
            <a:rPr lang="he-IL" sz="1700" b="0" kern="1200">
              <a:latin typeface="+mn-lt"/>
              <a:ea typeface="+mn-lt"/>
              <a:cs typeface="+mn-lt"/>
            </a:rPr>
            <a:t> </a:t>
          </a:r>
          <a:r>
            <a:rPr lang="he-IL" sz="1700" b="0" kern="1200" err="1">
              <a:latin typeface="+mn-lt"/>
              <a:ea typeface="+mn-lt"/>
              <a:cs typeface="+mn-lt"/>
            </a:rPr>
            <a:t>page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of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the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app</a:t>
          </a:r>
          <a:r>
            <a:rPr lang="he-IL" sz="1700" b="0" kern="1200">
              <a:latin typeface="+mn-lt"/>
              <a:ea typeface="+mn-lt"/>
              <a:cs typeface="+mn-lt"/>
            </a:rPr>
            <a:t>. </a:t>
          </a:r>
          <a:r>
            <a:rPr lang="he-IL" sz="1700" b="0" kern="1200" err="1">
              <a:latin typeface="+mn-lt"/>
              <a:ea typeface="+mn-lt"/>
              <a:cs typeface="+mn-lt"/>
            </a:rPr>
            <a:t>Features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personally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suggested</a:t>
          </a:r>
          <a:r>
            <a:rPr lang="he-IL" sz="1700" b="0" kern="1200">
              <a:latin typeface="+mn-lt"/>
              <a:ea typeface="+mn-lt"/>
              <a:cs typeface="+mn-lt"/>
            </a:rPr>
            <a:t> </a:t>
          </a:r>
          <a:r>
            <a:rPr lang="he-IL" sz="1700" b="0" kern="1200" err="1">
              <a:latin typeface="+mn-lt"/>
              <a:ea typeface="+mn-lt"/>
              <a:cs typeface="+mn-lt"/>
            </a:rPr>
            <a:t>content</a:t>
          </a:r>
          <a:r>
            <a:rPr lang="he-IL" sz="1700" b="0" kern="1200">
              <a:latin typeface="+mn-lt"/>
              <a:ea typeface="+mn-lt"/>
              <a:cs typeface="+mn-lt"/>
            </a:rPr>
            <a:t>.</a:t>
          </a:r>
        </a:p>
      </dsp:txBody>
      <dsp:txXfrm>
        <a:off x="1161355" y="1983"/>
        <a:ext cx="5120366" cy="1005502"/>
      </dsp:txXfrm>
    </dsp:sp>
    <dsp:sp modelId="{D57D516D-2D94-499E-ABCB-098C040576AE}">
      <dsp:nvSpPr>
        <dsp:cNvPr id="0" name=""/>
        <dsp:cNvSpPr/>
      </dsp:nvSpPr>
      <dsp:spPr>
        <a:xfrm>
          <a:off x="0" y="1258861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00E3E-7C8D-4BD9-9DA5-B2BFD83384AD}">
      <dsp:nvSpPr>
        <dsp:cNvPr id="0" name=""/>
        <dsp:cNvSpPr/>
      </dsp:nvSpPr>
      <dsp:spPr>
        <a:xfrm>
          <a:off x="304164" y="1485099"/>
          <a:ext cx="553026" cy="553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EC73-CCA7-4FFA-968C-5C11DA424BCC}">
      <dsp:nvSpPr>
        <dsp:cNvPr id="0" name=""/>
        <dsp:cNvSpPr/>
      </dsp:nvSpPr>
      <dsp:spPr>
        <a:xfrm>
          <a:off x="1161355" y="1258861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 err="1">
              <a:latin typeface="Calibri"/>
              <a:ea typeface="Calibri"/>
              <a:cs typeface="Calibri"/>
            </a:rPr>
            <a:t>Search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and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Explore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page</a:t>
          </a:r>
          <a:r>
            <a:rPr lang="he-IL" sz="1700" b="1" kern="1200">
              <a:latin typeface="Calibri"/>
              <a:ea typeface="Calibri"/>
              <a:cs typeface="Calibri"/>
            </a:rPr>
            <a:t>. </a:t>
          </a:r>
          <a:r>
            <a:rPr lang="he-IL" sz="1700" b="0" kern="1200" err="1">
              <a:latin typeface="Calibri"/>
              <a:ea typeface="Calibri"/>
              <a:cs typeface="Calibri"/>
            </a:rPr>
            <a:t>Featuring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trending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audios</a:t>
          </a:r>
          <a:r>
            <a:rPr lang="he-IL" sz="1700" b="0" kern="1200">
              <a:latin typeface="Calibri"/>
              <a:ea typeface="Calibri"/>
              <a:cs typeface="Calibri"/>
            </a:rPr>
            <a:t>, </a:t>
          </a:r>
          <a:r>
            <a:rPr lang="he-IL" sz="1700" b="0" kern="1200" err="1">
              <a:latin typeface="Calibri"/>
              <a:ea typeface="Calibri"/>
              <a:cs typeface="Calibri"/>
            </a:rPr>
            <a:t>playlists</a:t>
          </a:r>
          <a:r>
            <a:rPr lang="he-IL" sz="1700" b="0" kern="1200">
              <a:latin typeface="Calibri"/>
              <a:ea typeface="Calibri"/>
              <a:cs typeface="Calibri"/>
            </a:rPr>
            <a:t>, </a:t>
          </a:r>
          <a:r>
            <a:rPr lang="he-IL" sz="1700" b="0" kern="1200" err="1">
              <a:latin typeface="Calibri"/>
              <a:ea typeface="Calibri"/>
              <a:cs typeface="Calibri"/>
            </a:rPr>
            <a:t>and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topics</a:t>
          </a:r>
          <a:endParaRPr lang="en-US" sz="1700" b="0" kern="1200">
            <a:latin typeface="Calibri"/>
            <a:ea typeface="Calibri"/>
            <a:cs typeface="Calibri"/>
          </a:endParaRPr>
        </a:p>
      </dsp:txBody>
      <dsp:txXfrm>
        <a:off x="1161355" y="1258861"/>
        <a:ext cx="5120366" cy="1005502"/>
      </dsp:txXfrm>
    </dsp:sp>
    <dsp:sp modelId="{BB656CD7-F0CC-472A-B397-1118ED17843B}">
      <dsp:nvSpPr>
        <dsp:cNvPr id="0" name=""/>
        <dsp:cNvSpPr/>
      </dsp:nvSpPr>
      <dsp:spPr>
        <a:xfrm>
          <a:off x="0" y="2515739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7D8CB-C166-4364-B1CB-C8F0F5BC82C9}">
      <dsp:nvSpPr>
        <dsp:cNvPr id="0" name=""/>
        <dsp:cNvSpPr/>
      </dsp:nvSpPr>
      <dsp:spPr>
        <a:xfrm>
          <a:off x="304164" y="2741977"/>
          <a:ext cx="553026" cy="5530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D3CC7-4C9D-44C9-902A-5C72ED5F15BB}">
      <dsp:nvSpPr>
        <dsp:cNvPr id="0" name=""/>
        <dsp:cNvSpPr/>
      </dsp:nvSpPr>
      <dsp:spPr>
        <a:xfrm>
          <a:off x="1161355" y="2515739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 err="1">
              <a:latin typeface="Calibri"/>
              <a:ea typeface="Calibri"/>
              <a:cs typeface="Calibri"/>
            </a:rPr>
            <a:t>My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Listening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solidFill>
                <a:srgbClr val="000000"/>
              </a:solidFill>
              <a:latin typeface="Calibri"/>
              <a:ea typeface="Calibri"/>
              <a:cs typeface="Calibri"/>
            </a:rPr>
            <a:t>page</a:t>
          </a:r>
          <a:r>
            <a:rPr lang="he-IL" sz="1700" b="1" kern="1200">
              <a:solidFill>
                <a:srgbClr val="000000"/>
              </a:solidFill>
              <a:latin typeface="Calibri"/>
              <a:ea typeface="Calibri"/>
              <a:cs typeface="Calibri"/>
            </a:rPr>
            <a:t>. </a:t>
          </a:r>
          <a:r>
            <a:rPr lang="he-IL" sz="1700" b="0" kern="1200" err="1">
              <a:solidFill>
                <a:srgbClr val="000000"/>
              </a:solidFill>
              <a:latin typeface="Calibri"/>
              <a:ea typeface="Calibri"/>
              <a:cs typeface="Calibri"/>
            </a:rPr>
            <a:t>Features</a:t>
          </a:r>
          <a:r>
            <a:rPr lang="he-IL" sz="17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 liked audios, history, and user-created playlists</a:t>
          </a:r>
          <a:endParaRPr lang="he-IL" sz="1700" b="0" kern="1200">
            <a:latin typeface="Calibri"/>
            <a:ea typeface="Calibri"/>
            <a:cs typeface="Calibri"/>
          </a:endParaRPr>
        </a:p>
      </dsp:txBody>
      <dsp:txXfrm>
        <a:off x="1161355" y="2515739"/>
        <a:ext cx="5120366" cy="1005502"/>
      </dsp:txXfrm>
    </dsp:sp>
    <dsp:sp modelId="{5B34907D-E222-4C28-965F-2B64330436A9}">
      <dsp:nvSpPr>
        <dsp:cNvPr id="0" name=""/>
        <dsp:cNvSpPr/>
      </dsp:nvSpPr>
      <dsp:spPr>
        <a:xfrm>
          <a:off x="0" y="3772617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4E02-939D-4001-AE04-15CFAFB9ECAD}">
      <dsp:nvSpPr>
        <dsp:cNvPr id="0" name=""/>
        <dsp:cNvSpPr/>
      </dsp:nvSpPr>
      <dsp:spPr>
        <a:xfrm>
          <a:off x="304164" y="3998855"/>
          <a:ext cx="553026" cy="5530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0434C-FFE2-4E2C-BCE5-C49F8EA49842}">
      <dsp:nvSpPr>
        <dsp:cNvPr id="0" name=""/>
        <dsp:cNvSpPr/>
      </dsp:nvSpPr>
      <dsp:spPr>
        <a:xfrm>
          <a:off x="1161355" y="3772617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 err="1">
              <a:latin typeface="Calibri"/>
              <a:ea typeface="Calibri"/>
              <a:cs typeface="Calibri"/>
            </a:rPr>
            <a:t>My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Profile</a:t>
          </a:r>
          <a:r>
            <a:rPr lang="he-IL" sz="1700" b="1" kern="1200">
              <a:latin typeface="Calibri"/>
              <a:ea typeface="Calibri"/>
              <a:cs typeface="Calibri"/>
            </a:rPr>
            <a:t> </a:t>
          </a:r>
          <a:r>
            <a:rPr lang="he-IL" sz="1700" b="1" kern="1200" err="1">
              <a:latin typeface="Calibri"/>
              <a:ea typeface="Calibri"/>
              <a:cs typeface="Calibri"/>
            </a:rPr>
            <a:t>page</a:t>
          </a:r>
          <a:r>
            <a:rPr lang="he-IL" sz="1700" b="1" kern="1200">
              <a:latin typeface="Calibri"/>
              <a:ea typeface="Calibri"/>
              <a:cs typeface="Calibri"/>
            </a:rPr>
            <a:t>.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Showcasing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the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user's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creator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page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and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profile</a:t>
          </a:r>
          <a:r>
            <a:rPr lang="he-IL" sz="1700" b="0" kern="1200">
              <a:latin typeface="Calibri"/>
              <a:ea typeface="Calibri"/>
              <a:cs typeface="Calibri"/>
            </a:rPr>
            <a:t> </a:t>
          </a:r>
          <a:r>
            <a:rPr lang="he-IL" sz="1700" b="0" kern="1200" err="1">
              <a:latin typeface="Calibri"/>
              <a:ea typeface="Calibri"/>
              <a:cs typeface="Calibri"/>
            </a:rPr>
            <a:t>options</a:t>
          </a:r>
          <a:endParaRPr lang="en-US" sz="1700" b="0" kern="1200">
            <a:latin typeface="Calibri"/>
            <a:ea typeface="Calibri"/>
            <a:cs typeface="Calibri"/>
          </a:endParaRPr>
        </a:p>
      </dsp:txBody>
      <dsp:txXfrm>
        <a:off x="1161355" y="3772617"/>
        <a:ext cx="5120366" cy="10055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5C74B-A736-4F35-8783-D68BEDAE600D}">
      <dsp:nvSpPr>
        <dsp:cNvPr id="0" name=""/>
        <dsp:cNvSpPr/>
      </dsp:nvSpPr>
      <dsp:spPr>
        <a:xfrm>
          <a:off x="0" y="4518"/>
          <a:ext cx="4996207" cy="962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B755B-629B-4645-AAD8-DE421F48B4E6}">
      <dsp:nvSpPr>
        <dsp:cNvPr id="0" name=""/>
        <dsp:cNvSpPr/>
      </dsp:nvSpPr>
      <dsp:spPr>
        <a:xfrm>
          <a:off x="291129" y="221061"/>
          <a:ext cx="529327" cy="5293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BEEB6-A964-4F43-836E-6A8905045B07}">
      <dsp:nvSpPr>
        <dsp:cNvPr id="0" name=""/>
        <dsp:cNvSpPr/>
      </dsp:nvSpPr>
      <dsp:spPr>
        <a:xfrm>
          <a:off x="1111587" y="4518"/>
          <a:ext cx="3884619" cy="96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55" tIns="101855" rIns="101855" bIns="1018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/>
            <a:t>User Management: Ensuring smooth registration and login processes.</a:t>
          </a:r>
          <a:endParaRPr lang="en-US" sz="1800" kern="1200"/>
        </a:p>
      </dsp:txBody>
      <dsp:txXfrm>
        <a:off x="1111587" y="4518"/>
        <a:ext cx="3884619" cy="962413"/>
      </dsp:txXfrm>
    </dsp:sp>
    <dsp:sp modelId="{4293FABF-B61D-453A-91D7-23822C2AF2D3}">
      <dsp:nvSpPr>
        <dsp:cNvPr id="0" name=""/>
        <dsp:cNvSpPr/>
      </dsp:nvSpPr>
      <dsp:spPr>
        <a:xfrm>
          <a:off x="0" y="1207534"/>
          <a:ext cx="4996207" cy="9624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44960-2418-4D48-8599-6F7F122E6985}">
      <dsp:nvSpPr>
        <dsp:cNvPr id="0" name=""/>
        <dsp:cNvSpPr/>
      </dsp:nvSpPr>
      <dsp:spPr>
        <a:xfrm>
          <a:off x="291129" y="1424077"/>
          <a:ext cx="529327" cy="5293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5641E-48D4-41B0-AB32-EB061128D0F5}">
      <dsp:nvSpPr>
        <dsp:cNvPr id="0" name=""/>
        <dsp:cNvSpPr/>
      </dsp:nvSpPr>
      <dsp:spPr>
        <a:xfrm>
          <a:off x="1111587" y="1207534"/>
          <a:ext cx="3884619" cy="96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55" tIns="101855" rIns="101855" bIns="1018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/>
            <a:t>Audio Management: Reliable audio upload, playback, and content management.</a:t>
          </a:r>
          <a:endParaRPr lang="en-US" sz="1800" kern="1200"/>
        </a:p>
      </dsp:txBody>
      <dsp:txXfrm>
        <a:off x="1111587" y="1207534"/>
        <a:ext cx="3884619" cy="962413"/>
      </dsp:txXfrm>
    </dsp:sp>
    <dsp:sp modelId="{4F544FA8-27AD-496A-983C-E5D5F555052B}">
      <dsp:nvSpPr>
        <dsp:cNvPr id="0" name=""/>
        <dsp:cNvSpPr/>
      </dsp:nvSpPr>
      <dsp:spPr>
        <a:xfrm>
          <a:off x="0" y="2410551"/>
          <a:ext cx="4996207" cy="9624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7844C-045C-4FEC-832B-4F966649B4E3}">
      <dsp:nvSpPr>
        <dsp:cNvPr id="0" name=""/>
        <dsp:cNvSpPr/>
      </dsp:nvSpPr>
      <dsp:spPr>
        <a:xfrm>
          <a:off x="291129" y="2627094"/>
          <a:ext cx="529327" cy="5293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0F4A2-1F22-44AC-9AB7-D379046F4B7A}">
      <dsp:nvSpPr>
        <dsp:cNvPr id="0" name=""/>
        <dsp:cNvSpPr/>
      </dsp:nvSpPr>
      <dsp:spPr>
        <a:xfrm>
          <a:off x="1111587" y="2410551"/>
          <a:ext cx="3884619" cy="96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55" tIns="101855" rIns="101855" bIns="1018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/>
            <a:t>Search Functionality: Accurate and efficient search results.</a:t>
          </a:r>
          <a:endParaRPr lang="en-US" sz="1800" kern="1200"/>
        </a:p>
      </dsp:txBody>
      <dsp:txXfrm>
        <a:off x="1111587" y="2410551"/>
        <a:ext cx="3884619" cy="962413"/>
      </dsp:txXfrm>
    </dsp:sp>
    <dsp:sp modelId="{3E3DD323-84CB-45B0-BB88-64BAFA070434}">
      <dsp:nvSpPr>
        <dsp:cNvPr id="0" name=""/>
        <dsp:cNvSpPr/>
      </dsp:nvSpPr>
      <dsp:spPr>
        <a:xfrm>
          <a:off x="0" y="3613567"/>
          <a:ext cx="4996207" cy="9624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77C00-C82E-4702-8250-FEF7ACB94735}">
      <dsp:nvSpPr>
        <dsp:cNvPr id="0" name=""/>
        <dsp:cNvSpPr/>
      </dsp:nvSpPr>
      <dsp:spPr>
        <a:xfrm>
          <a:off x="291129" y="3830110"/>
          <a:ext cx="529327" cy="5293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2B61B-C17B-44B5-99DB-BDA33B8E9FDB}">
      <dsp:nvSpPr>
        <dsp:cNvPr id="0" name=""/>
        <dsp:cNvSpPr/>
      </dsp:nvSpPr>
      <dsp:spPr>
        <a:xfrm>
          <a:off x="1111587" y="3613567"/>
          <a:ext cx="3884619" cy="96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55" tIns="101855" rIns="101855" bIns="1018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/>
            <a:t>Performance: Stability under load, scalability, and optimal resource utilization.</a:t>
          </a:r>
          <a:endParaRPr lang="en-US" sz="1800" kern="1200"/>
        </a:p>
      </dsp:txBody>
      <dsp:txXfrm>
        <a:off x="1111587" y="3613567"/>
        <a:ext cx="3884619" cy="962413"/>
      </dsp:txXfrm>
    </dsp:sp>
    <dsp:sp modelId="{8E0D3FB7-1BD9-4829-AC18-E0799F7F8E99}">
      <dsp:nvSpPr>
        <dsp:cNvPr id="0" name=""/>
        <dsp:cNvSpPr/>
      </dsp:nvSpPr>
      <dsp:spPr>
        <a:xfrm>
          <a:off x="0" y="4816584"/>
          <a:ext cx="4996207" cy="9624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07B47-F898-467A-86C8-B77EB2330594}">
      <dsp:nvSpPr>
        <dsp:cNvPr id="0" name=""/>
        <dsp:cNvSpPr/>
      </dsp:nvSpPr>
      <dsp:spPr>
        <a:xfrm>
          <a:off x="291129" y="5033127"/>
          <a:ext cx="529327" cy="5293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DEC5F-220F-4E11-B4A1-2BC6D27926C0}">
      <dsp:nvSpPr>
        <dsp:cNvPr id="0" name=""/>
        <dsp:cNvSpPr/>
      </dsp:nvSpPr>
      <dsp:spPr>
        <a:xfrm>
          <a:off x="1111587" y="4816584"/>
          <a:ext cx="3884619" cy="96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55" tIns="101855" rIns="101855" bIns="1018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/>
            <a:t>Concurrent Usage: Robust handling of multiple simultaneous users and actions.</a:t>
          </a:r>
          <a:endParaRPr lang="en-US" sz="1800" kern="1200"/>
        </a:p>
      </dsp:txBody>
      <dsp:txXfrm>
        <a:off x="1111587" y="4816584"/>
        <a:ext cx="3884619" cy="962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78AB5-2C87-4EB6-9BDD-CB2AC2708E31}">
      <dsp:nvSpPr>
        <dsp:cNvPr id="0" name=""/>
        <dsp:cNvSpPr/>
      </dsp:nvSpPr>
      <dsp:spPr>
        <a:xfrm>
          <a:off x="0" y="493"/>
          <a:ext cx="10213200" cy="11540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E29ED-DDAF-47EF-902B-FAA5073E21DD}">
      <dsp:nvSpPr>
        <dsp:cNvPr id="0" name=""/>
        <dsp:cNvSpPr/>
      </dsp:nvSpPr>
      <dsp:spPr>
        <a:xfrm>
          <a:off x="349102" y="260156"/>
          <a:ext cx="634732" cy="6347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1D1AA-46C1-46A6-90BE-CD520FBD4829}">
      <dsp:nvSpPr>
        <dsp:cNvPr id="0" name=""/>
        <dsp:cNvSpPr/>
      </dsp:nvSpPr>
      <dsp:spPr>
        <a:xfrm>
          <a:off x="1332937" y="493"/>
          <a:ext cx="8880262" cy="1154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38" tIns="122138" rIns="122138" bIns="1221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1" kern="1200"/>
            <a:t>The influx of internet users and the shift towards remote data access.</a:t>
          </a:r>
          <a:endParaRPr lang="en-US" sz="2500" kern="1200"/>
        </a:p>
      </dsp:txBody>
      <dsp:txXfrm>
        <a:off x="1332937" y="493"/>
        <a:ext cx="8880262" cy="1154058"/>
      </dsp:txXfrm>
    </dsp:sp>
    <dsp:sp modelId="{3C204014-1E83-46B7-BB6D-3E1758443D7E}">
      <dsp:nvSpPr>
        <dsp:cNvPr id="0" name=""/>
        <dsp:cNvSpPr/>
      </dsp:nvSpPr>
      <dsp:spPr>
        <a:xfrm>
          <a:off x="0" y="1443066"/>
          <a:ext cx="10213200" cy="11540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68022-2D84-4CB2-A55F-1FD8AE8A566C}">
      <dsp:nvSpPr>
        <dsp:cNvPr id="0" name=""/>
        <dsp:cNvSpPr/>
      </dsp:nvSpPr>
      <dsp:spPr>
        <a:xfrm>
          <a:off x="349102" y="1702729"/>
          <a:ext cx="634732" cy="6347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07036-F9EF-4912-AF69-CAE63B9E9D9D}">
      <dsp:nvSpPr>
        <dsp:cNvPr id="0" name=""/>
        <dsp:cNvSpPr/>
      </dsp:nvSpPr>
      <dsp:spPr>
        <a:xfrm>
          <a:off x="1332937" y="1443066"/>
          <a:ext cx="8880262" cy="1154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38" tIns="122138" rIns="122138" bIns="1221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1" kern="1200"/>
            <a:t>Emergence of platforms handling vast user traffic (e.g., Google, Facebook).</a:t>
          </a:r>
          <a:endParaRPr lang="en-US" sz="2500" kern="1200"/>
        </a:p>
      </dsp:txBody>
      <dsp:txXfrm>
        <a:off x="1332937" y="1443066"/>
        <a:ext cx="8880262" cy="1154058"/>
      </dsp:txXfrm>
    </dsp:sp>
    <dsp:sp modelId="{E4A879A7-EE8C-4C45-8163-C17209DCA915}">
      <dsp:nvSpPr>
        <dsp:cNvPr id="0" name=""/>
        <dsp:cNvSpPr/>
      </dsp:nvSpPr>
      <dsp:spPr>
        <a:xfrm>
          <a:off x="0" y="2885639"/>
          <a:ext cx="10213200" cy="11540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790E1-B68A-451B-95D9-F60843372B9B}">
      <dsp:nvSpPr>
        <dsp:cNvPr id="0" name=""/>
        <dsp:cNvSpPr/>
      </dsp:nvSpPr>
      <dsp:spPr>
        <a:xfrm>
          <a:off x="349102" y="3145302"/>
          <a:ext cx="634732" cy="6347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FC818-A3CC-45CE-8318-7DB54061B4AD}">
      <dsp:nvSpPr>
        <dsp:cNvPr id="0" name=""/>
        <dsp:cNvSpPr/>
      </dsp:nvSpPr>
      <dsp:spPr>
        <a:xfrm>
          <a:off x="1332937" y="2885639"/>
          <a:ext cx="8880262" cy="1154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38" tIns="122138" rIns="122138" bIns="1221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1" kern="1200"/>
            <a:t>Importance of rapid data access and efficient resource management.</a:t>
          </a:r>
          <a:endParaRPr lang="en-US" sz="2500" kern="1200"/>
        </a:p>
      </dsp:txBody>
      <dsp:txXfrm>
        <a:off x="1332937" y="2885639"/>
        <a:ext cx="8880262" cy="11540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49501-B92A-4CE6-A4B3-5D45C72752C3}">
      <dsp:nvSpPr>
        <dsp:cNvPr id="0" name=""/>
        <dsp:cNvSpPr/>
      </dsp:nvSpPr>
      <dsp:spPr>
        <a:xfrm>
          <a:off x="0" y="705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5F2FF-A68F-4FFC-BAEE-808EC70C9160}">
      <dsp:nvSpPr>
        <dsp:cNvPr id="0" name=""/>
        <dsp:cNvSpPr/>
      </dsp:nvSpPr>
      <dsp:spPr>
        <a:xfrm>
          <a:off x="499262" y="372057"/>
          <a:ext cx="907749" cy="907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CE9D8-7C7F-4711-9E96-B335DBC0F854}">
      <dsp:nvSpPr>
        <dsp:cNvPr id="0" name=""/>
        <dsp:cNvSpPr/>
      </dsp:nvSpPr>
      <dsp:spPr>
        <a:xfrm>
          <a:off x="1906274" y="705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Need for scalable, maintainable solutions in high-traffic platforms.</a:t>
          </a:r>
          <a:endParaRPr lang="en-US" sz="2500" kern="1200"/>
        </a:p>
      </dsp:txBody>
      <dsp:txXfrm>
        <a:off x="1906274" y="705"/>
        <a:ext cx="4762517" cy="1650454"/>
      </dsp:txXfrm>
    </dsp:sp>
    <dsp:sp modelId="{185565CD-41EC-442E-B58A-CFB2E8015A32}">
      <dsp:nvSpPr>
        <dsp:cNvPr id="0" name=""/>
        <dsp:cNvSpPr/>
      </dsp:nvSpPr>
      <dsp:spPr>
        <a:xfrm>
          <a:off x="0" y="2063772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954A1-1B7F-4BEF-9FE2-A0F2032BB501}">
      <dsp:nvSpPr>
        <dsp:cNvPr id="0" name=""/>
        <dsp:cNvSpPr/>
      </dsp:nvSpPr>
      <dsp:spPr>
        <a:xfrm>
          <a:off x="499262" y="2435125"/>
          <a:ext cx="907749" cy="907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5843A-BDA5-4680-89FD-018A0B433386}">
      <dsp:nvSpPr>
        <dsp:cNvPr id="0" name=""/>
        <dsp:cNvSpPr/>
      </dsp:nvSpPr>
      <dsp:spPr>
        <a:xfrm>
          <a:off x="1906274" y="2063772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Microservices' role in facilitating quick response times and individual scalability.</a:t>
          </a:r>
          <a:endParaRPr lang="en-US" sz="2500" kern="1200"/>
        </a:p>
      </dsp:txBody>
      <dsp:txXfrm>
        <a:off x="1906274" y="2063772"/>
        <a:ext cx="4762517" cy="1650454"/>
      </dsp:txXfrm>
    </dsp:sp>
    <dsp:sp modelId="{E8FC8ACF-BBDD-4A1A-8EBF-195ADE301E43}">
      <dsp:nvSpPr>
        <dsp:cNvPr id="0" name=""/>
        <dsp:cNvSpPr/>
      </dsp:nvSpPr>
      <dsp:spPr>
        <a:xfrm>
          <a:off x="0" y="4126840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C71F2-7E56-4775-82EC-1800A4B41D71}">
      <dsp:nvSpPr>
        <dsp:cNvPr id="0" name=""/>
        <dsp:cNvSpPr/>
      </dsp:nvSpPr>
      <dsp:spPr>
        <a:xfrm>
          <a:off x="499262" y="4498192"/>
          <a:ext cx="907749" cy="907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DBA4E-2915-49D9-8B65-5461F94E468E}">
      <dsp:nvSpPr>
        <dsp:cNvPr id="0" name=""/>
        <dsp:cNvSpPr/>
      </dsp:nvSpPr>
      <dsp:spPr>
        <a:xfrm>
          <a:off x="1906274" y="4126840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/>
            <a:t>Preview of case study: Building an audio sharing platform using microservices.</a:t>
          </a:r>
          <a:endParaRPr lang="en-US" sz="2500" kern="1200"/>
        </a:p>
      </dsp:txBody>
      <dsp:txXfrm>
        <a:off x="1906274" y="4126840"/>
        <a:ext cx="4762517" cy="1650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51141-1708-4384-BB15-1337D2FBFF4F}">
      <dsp:nvSpPr>
        <dsp:cNvPr id="0" name=""/>
        <dsp:cNvSpPr/>
      </dsp:nvSpPr>
      <dsp:spPr>
        <a:xfrm>
          <a:off x="110713" y="1783809"/>
          <a:ext cx="900544" cy="9005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092FF-3672-4316-B89B-F16C5974A9B3}">
      <dsp:nvSpPr>
        <dsp:cNvPr id="0" name=""/>
        <dsp:cNvSpPr/>
      </dsp:nvSpPr>
      <dsp:spPr>
        <a:xfrm>
          <a:off x="299828" y="1972923"/>
          <a:ext cx="522316" cy="522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866B7-7957-4098-B897-D44BDA27F546}">
      <dsp:nvSpPr>
        <dsp:cNvPr id="0" name=""/>
        <dsp:cNvSpPr/>
      </dsp:nvSpPr>
      <dsp:spPr>
        <a:xfrm>
          <a:off x="1204232" y="1783809"/>
          <a:ext cx="2122713" cy="90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Open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to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all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types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of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audio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content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,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not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just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music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sz="1400" b="0" kern="120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sp:txBody>
      <dsp:txXfrm>
        <a:off x="1204232" y="1783809"/>
        <a:ext cx="2122713" cy="900544"/>
      </dsp:txXfrm>
    </dsp:sp>
    <dsp:sp modelId="{656D2898-A83E-4804-A53D-441B74303C3D}">
      <dsp:nvSpPr>
        <dsp:cNvPr id="0" name=""/>
        <dsp:cNvSpPr/>
      </dsp:nvSpPr>
      <dsp:spPr>
        <a:xfrm>
          <a:off x="3696812" y="1783809"/>
          <a:ext cx="900544" cy="9005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DB743-4E7A-4FA1-8E25-01DD4588A658}">
      <dsp:nvSpPr>
        <dsp:cNvPr id="0" name=""/>
        <dsp:cNvSpPr/>
      </dsp:nvSpPr>
      <dsp:spPr>
        <a:xfrm>
          <a:off x="3885926" y="1972923"/>
          <a:ext cx="522316" cy="522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A9052-20CE-4261-A524-F81703F9004E}">
      <dsp:nvSpPr>
        <dsp:cNvPr id="0" name=""/>
        <dsp:cNvSpPr/>
      </dsp:nvSpPr>
      <dsp:spPr>
        <a:xfrm>
          <a:off x="4790331" y="1783809"/>
          <a:ext cx="2122713" cy="90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No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restrictions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like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pre-approved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status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or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subscriptions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for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uploading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content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sz="1400" b="0" kern="120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sp:txBody>
      <dsp:txXfrm>
        <a:off x="4790331" y="1783809"/>
        <a:ext cx="2122713" cy="900544"/>
      </dsp:txXfrm>
    </dsp:sp>
    <dsp:sp modelId="{BD3EF25F-6089-4170-8794-93C73DBC11AE}">
      <dsp:nvSpPr>
        <dsp:cNvPr id="0" name=""/>
        <dsp:cNvSpPr/>
      </dsp:nvSpPr>
      <dsp:spPr>
        <a:xfrm>
          <a:off x="7282911" y="1783809"/>
          <a:ext cx="900544" cy="9005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41A04-7240-43D7-B207-1DCFF83263F3}">
      <dsp:nvSpPr>
        <dsp:cNvPr id="0" name=""/>
        <dsp:cNvSpPr/>
      </dsp:nvSpPr>
      <dsp:spPr>
        <a:xfrm>
          <a:off x="7472025" y="1972923"/>
          <a:ext cx="522316" cy="522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C385E-1A69-4FFF-B880-CCAB33E68565}">
      <dsp:nvSpPr>
        <dsp:cNvPr id="0" name=""/>
        <dsp:cNvSpPr/>
      </dsp:nvSpPr>
      <dsp:spPr>
        <a:xfrm>
          <a:off x="8376430" y="1783809"/>
          <a:ext cx="2122713" cy="900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Aim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to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empower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a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broader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spectrum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of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audio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creators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and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 </a:t>
          </a:r>
          <a:r>
            <a:rPr lang="he-IL" sz="1400" b="0" kern="1200" err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consumers</a:t>
          </a:r>
          <a:r>
            <a:rPr lang="he-IL" sz="1400" b="0" kern="12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rPr>
            <a:t>.</a:t>
          </a:r>
          <a:endParaRPr lang="en-US" sz="1400" b="0" kern="1200">
            <a:solidFill>
              <a:schemeClr val="tx1">
                <a:lumMod val="95000"/>
                <a:lumOff val="5000"/>
              </a:schemeClr>
            </a:solidFill>
            <a:latin typeface="Tahoma"/>
            <a:ea typeface="Tahoma"/>
            <a:cs typeface="Tahoma"/>
          </a:endParaRPr>
        </a:p>
      </dsp:txBody>
      <dsp:txXfrm>
        <a:off x="8376430" y="1783809"/>
        <a:ext cx="2122713" cy="9005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7DF7-F339-433A-A49D-E1DBA4D660E6}">
      <dsp:nvSpPr>
        <dsp:cNvPr id="0" name=""/>
        <dsp:cNvSpPr/>
      </dsp:nvSpPr>
      <dsp:spPr>
        <a:xfrm>
          <a:off x="0" y="705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D9F90-1BC1-473C-8FAC-EA5EBF8C994D}">
      <dsp:nvSpPr>
        <dsp:cNvPr id="0" name=""/>
        <dsp:cNvSpPr/>
      </dsp:nvSpPr>
      <dsp:spPr>
        <a:xfrm>
          <a:off x="499262" y="372057"/>
          <a:ext cx="907749" cy="907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DB7E1-07A9-4556-BEA5-AA8F59D0DA45}">
      <dsp:nvSpPr>
        <dsp:cNvPr id="0" name=""/>
        <dsp:cNvSpPr/>
      </dsp:nvSpPr>
      <dsp:spPr>
        <a:xfrm>
          <a:off x="1906274" y="705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0" kern="1200" err="1">
              <a:latin typeface="Tahoma"/>
              <a:ea typeface="Tahoma"/>
              <a:cs typeface="Tahoma"/>
            </a:rPr>
            <a:t>Dynamic</a:t>
          </a:r>
          <a:r>
            <a:rPr lang="he-IL" sz="2500" b="0" kern="1200">
              <a:latin typeface="Tahoma"/>
              <a:ea typeface="Tahoma"/>
              <a:cs typeface="Tahoma"/>
            </a:rPr>
            <a:t> </a:t>
          </a:r>
          <a:r>
            <a:rPr lang="he-IL" sz="2500" b="0" kern="1200" err="1">
              <a:latin typeface="Tahoma"/>
              <a:ea typeface="Tahoma"/>
              <a:cs typeface="Tahoma"/>
            </a:rPr>
            <a:t>Routing</a:t>
          </a:r>
        </a:p>
      </dsp:txBody>
      <dsp:txXfrm>
        <a:off x="1906274" y="705"/>
        <a:ext cx="4762517" cy="1650454"/>
      </dsp:txXfrm>
    </dsp:sp>
    <dsp:sp modelId="{9947E9B6-F908-474A-9F87-5F324B6B8710}">
      <dsp:nvSpPr>
        <dsp:cNvPr id="0" name=""/>
        <dsp:cNvSpPr/>
      </dsp:nvSpPr>
      <dsp:spPr>
        <a:xfrm>
          <a:off x="0" y="2063772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EC0D6-7E7B-486F-896D-0CE4187E6E92}">
      <dsp:nvSpPr>
        <dsp:cNvPr id="0" name=""/>
        <dsp:cNvSpPr/>
      </dsp:nvSpPr>
      <dsp:spPr>
        <a:xfrm>
          <a:off x="499262" y="2435125"/>
          <a:ext cx="907749" cy="907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390ED-9886-42AF-A9BF-2F30697767D8}">
      <dsp:nvSpPr>
        <dsp:cNvPr id="0" name=""/>
        <dsp:cNvSpPr/>
      </dsp:nvSpPr>
      <dsp:spPr>
        <a:xfrm>
          <a:off x="1906274" y="2063772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0" kern="1200" err="1">
              <a:latin typeface="Tahoma"/>
              <a:ea typeface="Tahoma"/>
              <a:cs typeface="Tahoma"/>
            </a:rPr>
            <a:t>Load</a:t>
          </a:r>
          <a:r>
            <a:rPr lang="he-IL" sz="2500" b="0" kern="1200">
              <a:latin typeface="Tahoma"/>
              <a:ea typeface="Tahoma"/>
              <a:cs typeface="Tahoma"/>
            </a:rPr>
            <a:t> </a:t>
          </a:r>
          <a:r>
            <a:rPr lang="he-IL" sz="2500" b="0" kern="1200" err="1">
              <a:latin typeface="Tahoma"/>
              <a:ea typeface="Tahoma"/>
              <a:cs typeface="Tahoma"/>
            </a:rPr>
            <a:t>Balancing</a:t>
          </a:r>
          <a:endParaRPr lang="en-US" sz="2500" b="0" kern="1200" err="1">
            <a:latin typeface="Tahoma"/>
            <a:ea typeface="Tahoma"/>
            <a:cs typeface="Tahoma"/>
          </a:endParaRPr>
        </a:p>
      </dsp:txBody>
      <dsp:txXfrm>
        <a:off x="1906274" y="2063772"/>
        <a:ext cx="4762517" cy="1650454"/>
      </dsp:txXfrm>
    </dsp:sp>
    <dsp:sp modelId="{C96AF8D6-7463-4F63-B0D6-897DBB31BECF}">
      <dsp:nvSpPr>
        <dsp:cNvPr id="0" name=""/>
        <dsp:cNvSpPr/>
      </dsp:nvSpPr>
      <dsp:spPr>
        <a:xfrm>
          <a:off x="0" y="4126840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B212E-C218-4637-B591-D4D192E37E33}">
      <dsp:nvSpPr>
        <dsp:cNvPr id="0" name=""/>
        <dsp:cNvSpPr/>
      </dsp:nvSpPr>
      <dsp:spPr>
        <a:xfrm>
          <a:off x="499262" y="4498192"/>
          <a:ext cx="907749" cy="907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BE63C-793D-44EC-8D04-0F8D4B5A5715}">
      <dsp:nvSpPr>
        <dsp:cNvPr id="0" name=""/>
        <dsp:cNvSpPr/>
      </dsp:nvSpPr>
      <dsp:spPr>
        <a:xfrm>
          <a:off x="1906274" y="4126840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0" kern="1200" err="1">
              <a:latin typeface="Tahoma"/>
              <a:ea typeface="Tahoma"/>
              <a:cs typeface="Tahoma"/>
            </a:rPr>
            <a:t>Security</a:t>
          </a:r>
          <a:r>
            <a:rPr lang="he-IL" sz="2500" b="0" kern="1200">
              <a:latin typeface="Tahoma"/>
              <a:ea typeface="Tahoma"/>
              <a:cs typeface="Tahoma"/>
            </a:rPr>
            <a:t> </a:t>
          </a:r>
          <a:r>
            <a:rPr lang="he-IL" sz="2500" b="0" kern="1200" err="1">
              <a:latin typeface="Tahoma"/>
              <a:ea typeface="Tahoma"/>
              <a:cs typeface="Tahoma"/>
            </a:rPr>
            <a:t>Measures</a:t>
          </a:r>
        </a:p>
      </dsp:txBody>
      <dsp:txXfrm>
        <a:off x="1906274" y="4126840"/>
        <a:ext cx="4762517" cy="16504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944D4-43B8-43A5-B7BF-57EA638FFF1C}">
      <dsp:nvSpPr>
        <dsp:cNvPr id="0" name=""/>
        <dsp:cNvSpPr/>
      </dsp:nvSpPr>
      <dsp:spPr>
        <a:xfrm>
          <a:off x="407598" y="71"/>
          <a:ext cx="3950572" cy="25086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45AEBC-9EF7-4C7A-82F6-F13EA8CED59D}">
      <dsp:nvSpPr>
        <dsp:cNvPr id="0" name=""/>
        <dsp:cNvSpPr/>
      </dsp:nvSpPr>
      <dsp:spPr>
        <a:xfrm>
          <a:off x="846551" y="417076"/>
          <a:ext cx="3950572" cy="2508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b="0" kern="1200" err="1">
              <a:latin typeface="Tahoma"/>
              <a:ea typeface="Tahoma"/>
              <a:cs typeface="Tahoma"/>
            </a:rPr>
            <a:t>Importance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of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building</a:t>
          </a:r>
          <a:r>
            <a:rPr lang="he-IL" sz="3000" b="0" kern="1200">
              <a:latin typeface="Tahoma"/>
              <a:ea typeface="Tahoma"/>
              <a:cs typeface="Tahoma"/>
            </a:rPr>
            <a:t> a </a:t>
          </a:r>
          <a:r>
            <a:rPr lang="he-IL" sz="3000" b="0" kern="1200" err="1">
              <a:latin typeface="Tahoma"/>
              <a:ea typeface="Tahoma"/>
              <a:cs typeface="Tahoma"/>
            </a:rPr>
            <a:t>platform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capable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of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handling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high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traffic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volumes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from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the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outset</a:t>
          </a:r>
          <a:r>
            <a:rPr lang="he-IL" sz="3000" b="0" kern="1200">
              <a:latin typeface="Tahoma"/>
              <a:ea typeface="Tahoma"/>
              <a:cs typeface="Tahoma"/>
            </a:rPr>
            <a:t>.</a:t>
          </a:r>
          <a:endParaRPr lang="en-US" sz="3000" b="0" kern="1200">
            <a:latin typeface="Tahoma"/>
            <a:ea typeface="Tahoma"/>
            <a:cs typeface="Tahoma"/>
          </a:endParaRPr>
        </a:p>
      </dsp:txBody>
      <dsp:txXfrm>
        <a:off x="920026" y="490551"/>
        <a:ext cx="3803622" cy="2361663"/>
      </dsp:txXfrm>
    </dsp:sp>
    <dsp:sp modelId="{CE7FABA6-0EA4-4E31-BCC5-E9B6224CF1A8}">
      <dsp:nvSpPr>
        <dsp:cNvPr id="0" name=""/>
        <dsp:cNvSpPr/>
      </dsp:nvSpPr>
      <dsp:spPr>
        <a:xfrm>
          <a:off x="5236076" y="71"/>
          <a:ext cx="3950572" cy="25086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52EF42-6666-4514-B94E-76241BDF069F}">
      <dsp:nvSpPr>
        <dsp:cNvPr id="0" name=""/>
        <dsp:cNvSpPr/>
      </dsp:nvSpPr>
      <dsp:spPr>
        <a:xfrm>
          <a:off x="5675028" y="417076"/>
          <a:ext cx="3950572" cy="2508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b="0" kern="1200" err="1">
              <a:latin typeface="Tahoma"/>
              <a:ea typeface="Tahoma"/>
              <a:cs typeface="Tahoma"/>
            </a:rPr>
            <a:t>Anticipation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of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future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growth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and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potential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traffic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peaks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as</a:t>
          </a:r>
          <a:r>
            <a:rPr lang="he-IL" sz="3000" b="0" kern="1200">
              <a:latin typeface="Tahoma"/>
              <a:ea typeface="Tahoma"/>
              <a:cs typeface="Tahoma"/>
            </a:rPr>
            <a:t> a </a:t>
          </a:r>
          <a:r>
            <a:rPr lang="he-IL" sz="3000" b="0" kern="1200" err="1">
              <a:latin typeface="Tahoma"/>
              <a:ea typeface="Tahoma"/>
              <a:cs typeface="Tahoma"/>
            </a:rPr>
            <a:t>strategic</a:t>
          </a:r>
          <a:r>
            <a:rPr lang="he-IL" sz="3000" b="0" kern="1200">
              <a:latin typeface="Tahoma"/>
              <a:ea typeface="Tahoma"/>
              <a:cs typeface="Tahoma"/>
            </a:rPr>
            <a:t> </a:t>
          </a:r>
          <a:r>
            <a:rPr lang="he-IL" sz="3000" b="0" kern="1200" err="1">
              <a:latin typeface="Tahoma"/>
              <a:ea typeface="Tahoma"/>
              <a:cs typeface="Tahoma"/>
            </a:rPr>
            <a:t>advantage</a:t>
          </a:r>
          <a:r>
            <a:rPr lang="he-IL" sz="3000" b="0" kern="1200">
              <a:latin typeface="Tahoma"/>
              <a:ea typeface="Tahoma"/>
              <a:cs typeface="Tahoma"/>
            </a:rPr>
            <a:t>.</a:t>
          </a:r>
          <a:endParaRPr lang="en-US" sz="3000" b="0" kern="1200">
            <a:latin typeface="Tahoma"/>
            <a:ea typeface="Tahoma"/>
            <a:cs typeface="Tahoma"/>
          </a:endParaRPr>
        </a:p>
      </dsp:txBody>
      <dsp:txXfrm>
        <a:off x="5748503" y="490551"/>
        <a:ext cx="3803622" cy="23616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B37CD-5160-4F50-BB61-B22709F1FBC5}">
      <dsp:nvSpPr>
        <dsp:cNvPr id="0" name=""/>
        <dsp:cNvSpPr/>
      </dsp:nvSpPr>
      <dsp:spPr>
        <a:xfrm>
          <a:off x="937349" y="381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901F9-224D-4EF3-BEF8-D661F724DC6B}">
      <dsp:nvSpPr>
        <dsp:cNvPr id="0" name=""/>
        <dsp:cNvSpPr/>
      </dsp:nvSpPr>
      <dsp:spPr>
        <a:xfrm>
          <a:off x="1295662" y="358693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51D1D-F5AD-4C4F-AB3D-7EE849CE38DC}">
      <dsp:nvSpPr>
        <dsp:cNvPr id="0" name=""/>
        <dsp:cNvSpPr/>
      </dsp:nvSpPr>
      <dsp:spPr>
        <a:xfrm>
          <a:off x="399881" y="2205381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b="1" kern="1200" err="1">
              <a:latin typeface="Tahoma"/>
              <a:ea typeface="Tahoma"/>
              <a:cs typeface="Tahoma"/>
            </a:rPr>
            <a:t>Software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Architect</a:t>
          </a:r>
          <a:r>
            <a:rPr lang="he-IL" sz="1100" b="1" kern="1200">
              <a:latin typeface="Tahoma"/>
              <a:ea typeface="Tahoma"/>
              <a:cs typeface="Tahoma"/>
            </a:rPr>
            <a:t>: </a:t>
          </a:r>
          <a:r>
            <a:rPr lang="he-IL" sz="1100" b="1" kern="1200" err="1">
              <a:latin typeface="Tahoma"/>
              <a:ea typeface="Tahoma"/>
              <a:cs typeface="Tahoma"/>
            </a:rPr>
            <a:t>Interested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in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effective</a:t>
          </a:r>
          <a:r>
            <a:rPr lang="he-IL" sz="1100" b="1" kern="1200">
              <a:latin typeface="Tahoma"/>
              <a:ea typeface="Tahoma"/>
              <a:cs typeface="Tahoma"/>
            </a:rPr>
            <a:t>, </a:t>
          </a:r>
          <a:r>
            <a:rPr lang="he-IL" sz="1100" b="1" kern="1200" err="1">
              <a:latin typeface="Tahoma"/>
              <a:ea typeface="Tahoma"/>
              <a:cs typeface="Tahoma"/>
            </a:rPr>
            <a:t>scalable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software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solutions</a:t>
          </a:r>
          <a:r>
            <a:rPr lang="he-IL" sz="1100" b="1" kern="1200">
              <a:latin typeface="Tahoma"/>
              <a:ea typeface="Tahoma"/>
              <a:cs typeface="Tahoma"/>
            </a:rPr>
            <a:t>.</a:t>
          </a:r>
          <a:endParaRPr lang="en-US" sz="1100" kern="1200">
            <a:latin typeface="Tahoma"/>
            <a:ea typeface="Tahoma"/>
            <a:cs typeface="Tahoma"/>
          </a:endParaRPr>
        </a:p>
      </dsp:txBody>
      <dsp:txXfrm>
        <a:off x="399881" y="2205381"/>
        <a:ext cx="2756250" cy="720000"/>
      </dsp:txXfrm>
    </dsp:sp>
    <dsp:sp modelId="{294AF2F8-F982-4956-B288-83CD0C2A9DA1}">
      <dsp:nvSpPr>
        <dsp:cNvPr id="0" name=""/>
        <dsp:cNvSpPr/>
      </dsp:nvSpPr>
      <dsp:spPr>
        <a:xfrm>
          <a:off x="4175943" y="381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EA075-FD99-422D-ACBB-227AD8A6D301}">
      <dsp:nvSpPr>
        <dsp:cNvPr id="0" name=""/>
        <dsp:cNvSpPr/>
      </dsp:nvSpPr>
      <dsp:spPr>
        <a:xfrm>
          <a:off x="4534256" y="358693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BE61B-80E9-4049-B996-2AC41B976906}">
      <dsp:nvSpPr>
        <dsp:cNvPr id="0" name=""/>
        <dsp:cNvSpPr/>
      </dsp:nvSpPr>
      <dsp:spPr>
        <a:xfrm>
          <a:off x="3638475" y="2205381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b="1" kern="1200">
              <a:latin typeface="Tahoma"/>
              <a:ea typeface="Tahoma"/>
              <a:cs typeface="Tahoma"/>
            </a:rPr>
            <a:t>DevOps Professional: Focused on automation, containerization, and </a:t>
          </a:r>
          <a:r>
            <a:rPr lang="he-IL" sz="1100" b="1" kern="1200" err="1">
              <a:latin typeface="Tahoma"/>
              <a:ea typeface="Tahoma"/>
              <a:cs typeface="Tahoma"/>
            </a:rPr>
            <a:t>system</a:t>
          </a:r>
          <a:r>
            <a:rPr lang="he-IL" sz="1100" b="1" kern="1200">
              <a:latin typeface="Tahoma"/>
              <a:ea typeface="Tahoma"/>
              <a:cs typeface="Tahoma"/>
            </a:rPr>
            <a:t> </a:t>
          </a:r>
          <a:r>
            <a:rPr lang="he-IL" sz="1100" b="1" kern="1200" err="1">
              <a:latin typeface="Tahoma"/>
              <a:ea typeface="Tahoma"/>
              <a:cs typeface="Tahoma"/>
            </a:rPr>
            <a:t>monitoring</a:t>
          </a:r>
          <a:r>
            <a:rPr lang="he-IL" sz="1100" b="1" kern="1200">
              <a:latin typeface="Tahoma"/>
              <a:ea typeface="Tahoma"/>
              <a:cs typeface="Tahoma"/>
            </a:rPr>
            <a:t>.</a:t>
          </a:r>
          <a:endParaRPr lang="en-US" sz="1100" kern="1200">
            <a:latin typeface="Tahoma"/>
            <a:ea typeface="Tahoma"/>
            <a:cs typeface="Tahoma"/>
          </a:endParaRPr>
        </a:p>
      </dsp:txBody>
      <dsp:txXfrm>
        <a:off x="3638475" y="2205381"/>
        <a:ext cx="2756250" cy="720000"/>
      </dsp:txXfrm>
    </dsp:sp>
    <dsp:sp modelId="{18410E92-D14B-4B7A-80D8-4297C728A1DB}">
      <dsp:nvSpPr>
        <dsp:cNvPr id="0" name=""/>
        <dsp:cNvSpPr/>
      </dsp:nvSpPr>
      <dsp:spPr>
        <a:xfrm>
          <a:off x="7414537" y="381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D7732-231B-4716-A91B-159D7AC41EC9}">
      <dsp:nvSpPr>
        <dsp:cNvPr id="0" name=""/>
        <dsp:cNvSpPr/>
      </dsp:nvSpPr>
      <dsp:spPr>
        <a:xfrm>
          <a:off x="7772850" y="358693"/>
          <a:ext cx="964687" cy="964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2A117-9597-4D8A-857E-D5B173AF8F55}">
      <dsp:nvSpPr>
        <dsp:cNvPr id="0" name=""/>
        <dsp:cNvSpPr/>
      </dsp:nvSpPr>
      <dsp:spPr>
        <a:xfrm>
          <a:off x="6877068" y="2205381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100" b="1" kern="1200">
              <a:latin typeface="Tahoma"/>
              <a:ea typeface="Tahoma"/>
              <a:cs typeface="Tahoma"/>
            </a:rPr>
            <a:t>Developer Communities: Looking to learn and apply software architectural principles.</a:t>
          </a:r>
          <a:endParaRPr lang="en-US" sz="1100" kern="1200">
            <a:latin typeface="Tahoma"/>
            <a:ea typeface="Tahoma"/>
            <a:cs typeface="Tahoma"/>
          </a:endParaRPr>
        </a:p>
      </dsp:txBody>
      <dsp:txXfrm>
        <a:off x="6877068" y="2205381"/>
        <a:ext cx="275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8E593-4763-450E-A4B6-AC0F0595C530}">
      <dsp:nvSpPr>
        <dsp:cNvPr id="0" name=""/>
        <dsp:cNvSpPr/>
      </dsp:nvSpPr>
      <dsp:spPr>
        <a:xfrm>
          <a:off x="0" y="4514"/>
          <a:ext cx="6668792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BACFA-D0B2-43A8-827C-8F7E917C1923}">
      <dsp:nvSpPr>
        <dsp:cNvPr id="0" name=""/>
        <dsp:cNvSpPr/>
      </dsp:nvSpPr>
      <dsp:spPr>
        <a:xfrm>
          <a:off x="290852" y="220850"/>
          <a:ext cx="528822" cy="528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7B0D6-F142-4D39-A003-5CDCF580ED7E}">
      <dsp:nvSpPr>
        <dsp:cNvPr id="0" name=""/>
        <dsp:cNvSpPr/>
      </dsp:nvSpPr>
      <dsp:spPr>
        <a:xfrm>
          <a:off x="1110527" y="4514"/>
          <a:ext cx="5558264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b="0" kern="1200" err="1">
              <a:latin typeface="Tahoma"/>
              <a:ea typeface="Tahoma"/>
              <a:cs typeface="Tahoma"/>
            </a:rPr>
            <a:t>User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Account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Management</a:t>
          </a:r>
          <a:r>
            <a:rPr lang="he-IL" sz="1900" b="0" kern="1200">
              <a:latin typeface="Tahoma"/>
              <a:ea typeface="Tahoma"/>
              <a:cs typeface="Tahoma"/>
            </a:rPr>
            <a:t>: </a:t>
          </a:r>
          <a:r>
            <a:rPr lang="he-IL" sz="1900" b="0" kern="1200" err="1">
              <a:latin typeface="Tahoma"/>
              <a:ea typeface="Tahoma"/>
              <a:cs typeface="Tahoma"/>
            </a:rPr>
            <a:t>Registration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login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and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user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profile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management</a:t>
          </a:r>
          <a:r>
            <a:rPr lang="he-IL" sz="1900" b="0" kern="1200">
              <a:latin typeface="Tahoma"/>
              <a:ea typeface="Tahoma"/>
              <a:cs typeface="Tahoma"/>
            </a:rPr>
            <a:t>.</a:t>
          </a:r>
          <a:endParaRPr lang="en-US" sz="1900" b="0" kern="1200">
            <a:latin typeface="Tahoma"/>
            <a:ea typeface="Tahoma"/>
            <a:cs typeface="Tahoma"/>
          </a:endParaRPr>
        </a:p>
      </dsp:txBody>
      <dsp:txXfrm>
        <a:off x="1110527" y="4514"/>
        <a:ext cx="5558264" cy="961495"/>
      </dsp:txXfrm>
    </dsp:sp>
    <dsp:sp modelId="{BE3A865F-2EF6-41E5-9BA8-52DE7A782F19}">
      <dsp:nvSpPr>
        <dsp:cNvPr id="0" name=""/>
        <dsp:cNvSpPr/>
      </dsp:nvSpPr>
      <dsp:spPr>
        <a:xfrm>
          <a:off x="0" y="1206383"/>
          <a:ext cx="6668792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4881A-86B9-44D3-AA48-17F7C7EC5DB6}">
      <dsp:nvSpPr>
        <dsp:cNvPr id="0" name=""/>
        <dsp:cNvSpPr/>
      </dsp:nvSpPr>
      <dsp:spPr>
        <a:xfrm>
          <a:off x="290852" y="1422719"/>
          <a:ext cx="528822" cy="528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DD1AB-3634-4CE5-A95F-9CDC3E06B5E3}">
      <dsp:nvSpPr>
        <dsp:cNvPr id="0" name=""/>
        <dsp:cNvSpPr/>
      </dsp:nvSpPr>
      <dsp:spPr>
        <a:xfrm>
          <a:off x="1110527" y="1206383"/>
          <a:ext cx="5558264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b="0" kern="1200" err="1">
              <a:latin typeface="Tahoma"/>
              <a:ea typeface="Tahoma"/>
              <a:cs typeface="Tahoma"/>
            </a:rPr>
            <a:t>Search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Functionality</a:t>
          </a:r>
          <a:r>
            <a:rPr lang="he-IL" sz="1900" b="0" kern="1200">
              <a:latin typeface="Tahoma"/>
              <a:ea typeface="Tahoma"/>
              <a:cs typeface="Tahoma"/>
            </a:rPr>
            <a:t>: </a:t>
          </a:r>
          <a:r>
            <a:rPr lang="he-IL" sz="1900" b="0" kern="1200" err="1">
              <a:latin typeface="Tahoma"/>
              <a:ea typeface="Tahoma"/>
              <a:cs typeface="Tahoma"/>
            </a:rPr>
            <a:t>Keyword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author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or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subject-based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search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with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user-friendly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results</a:t>
          </a:r>
          <a:r>
            <a:rPr lang="he-IL" sz="1900" b="0" kern="1200">
              <a:latin typeface="Tahoma"/>
              <a:ea typeface="Tahoma"/>
              <a:cs typeface="Tahoma"/>
            </a:rPr>
            <a:t>.</a:t>
          </a:r>
          <a:endParaRPr lang="en-US" sz="1900" b="0" kern="1200">
            <a:latin typeface="Tahoma"/>
            <a:ea typeface="Tahoma"/>
            <a:cs typeface="Tahoma"/>
          </a:endParaRPr>
        </a:p>
      </dsp:txBody>
      <dsp:txXfrm>
        <a:off x="1110527" y="1206383"/>
        <a:ext cx="5558264" cy="961495"/>
      </dsp:txXfrm>
    </dsp:sp>
    <dsp:sp modelId="{114073B5-287A-4F79-8D9A-CE476CFD7A8E}">
      <dsp:nvSpPr>
        <dsp:cNvPr id="0" name=""/>
        <dsp:cNvSpPr/>
      </dsp:nvSpPr>
      <dsp:spPr>
        <a:xfrm>
          <a:off x="0" y="2408252"/>
          <a:ext cx="6668792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2195D-5FBD-493A-AC3B-71BFB0F8ED41}">
      <dsp:nvSpPr>
        <dsp:cNvPr id="0" name=""/>
        <dsp:cNvSpPr/>
      </dsp:nvSpPr>
      <dsp:spPr>
        <a:xfrm>
          <a:off x="290852" y="2624588"/>
          <a:ext cx="528822" cy="528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4775A-607F-468C-814A-4106C15E6045}">
      <dsp:nvSpPr>
        <dsp:cNvPr id="0" name=""/>
        <dsp:cNvSpPr/>
      </dsp:nvSpPr>
      <dsp:spPr>
        <a:xfrm>
          <a:off x="1110527" y="2408252"/>
          <a:ext cx="5558264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b="0" kern="1200" err="1">
              <a:latin typeface="Tahoma"/>
              <a:ea typeface="Tahoma"/>
              <a:cs typeface="Tahoma"/>
            </a:rPr>
            <a:t>Audio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Player</a:t>
          </a:r>
          <a:r>
            <a:rPr lang="he-IL" sz="1900" b="0" kern="1200">
              <a:latin typeface="Tahoma"/>
              <a:ea typeface="Tahoma"/>
              <a:cs typeface="Tahoma"/>
            </a:rPr>
            <a:t>: </a:t>
          </a:r>
          <a:r>
            <a:rPr lang="he-IL" sz="1900" b="0" kern="1200" err="1">
              <a:latin typeface="Tahoma"/>
              <a:ea typeface="Tahoma"/>
              <a:cs typeface="Tahoma"/>
            </a:rPr>
            <a:t>Basic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controls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for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playing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pausing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and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skipping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audio</a:t>
          </a:r>
          <a:r>
            <a:rPr lang="he-IL" sz="1900" b="0" kern="1200">
              <a:latin typeface="Tahoma"/>
              <a:ea typeface="Tahoma"/>
              <a:cs typeface="Tahoma"/>
            </a:rPr>
            <a:t>.</a:t>
          </a:r>
          <a:endParaRPr lang="en-US" sz="1900" b="0" kern="1200">
            <a:latin typeface="Tahoma"/>
            <a:ea typeface="Tahoma"/>
            <a:cs typeface="Tahoma"/>
          </a:endParaRPr>
        </a:p>
      </dsp:txBody>
      <dsp:txXfrm>
        <a:off x="1110527" y="2408252"/>
        <a:ext cx="5558264" cy="961495"/>
      </dsp:txXfrm>
    </dsp:sp>
    <dsp:sp modelId="{E78AC9B4-7AA3-4EA6-BE2B-3A7C7DA3B03D}">
      <dsp:nvSpPr>
        <dsp:cNvPr id="0" name=""/>
        <dsp:cNvSpPr/>
      </dsp:nvSpPr>
      <dsp:spPr>
        <a:xfrm>
          <a:off x="0" y="3610121"/>
          <a:ext cx="6668792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E3A2D-D787-4CCA-8E79-7E5018077292}">
      <dsp:nvSpPr>
        <dsp:cNvPr id="0" name=""/>
        <dsp:cNvSpPr/>
      </dsp:nvSpPr>
      <dsp:spPr>
        <a:xfrm>
          <a:off x="290852" y="3826457"/>
          <a:ext cx="528822" cy="528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CD951-F9AA-4E64-AF1A-F711B4F2B4EA}">
      <dsp:nvSpPr>
        <dsp:cNvPr id="0" name=""/>
        <dsp:cNvSpPr/>
      </dsp:nvSpPr>
      <dsp:spPr>
        <a:xfrm>
          <a:off x="1110527" y="3610121"/>
          <a:ext cx="5558264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b="0" kern="1200" err="1">
              <a:latin typeface="Tahoma"/>
              <a:ea typeface="Tahoma"/>
              <a:cs typeface="Tahoma"/>
            </a:rPr>
            <a:t>Content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Management</a:t>
          </a:r>
          <a:r>
            <a:rPr lang="he-IL" sz="1900" b="0" kern="1200">
              <a:latin typeface="Tahoma"/>
              <a:ea typeface="Tahoma"/>
              <a:cs typeface="Tahoma"/>
            </a:rPr>
            <a:t>: </a:t>
          </a:r>
          <a:r>
            <a:rPr lang="he-IL" sz="1900" b="0" kern="1200" err="1">
              <a:latin typeface="Tahoma"/>
              <a:ea typeface="Tahoma"/>
              <a:cs typeface="Tahoma"/>
            </a:rPr>
            <a:t>Upload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manage</a:t>
          </a:r>
          <a:r>
            <a:rPr lang="he-IL" sz="1900" b="0" kern="1200">
              <a:latin typeface="Tahoma"/>
              <a:ea typeface="Tahoma"/>
              <a:cs typeface="Tahoma"/>
            </a:rPr>
            <a:t>, </a:t>
          </a:r>
          <a:r>
            <a:rPr lang="he-IL" sz="1900" b="0" kern="1200" err="1">
              <a:latin typeface="Tahoma"/>
              <a:ea typeface="Tahoma"/>
              <a:cs typeface="Tahoma"/>
            </a:rPr>
            <a:t>and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privacy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settings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for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audio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content</a:t>
          </a:r>
          <a:r>
            <a:rPr lang="he-IL" sz="1900" b="0" kern="1200">
              <a:latin typeface="Tahoma"/>
              <a:ea typeface="Tahoma"/>
              <a:cs typeface="Tahoma"/>
            </a:rPr>
            <a:t>.</a:t>
          </a:r>
          <a:endParaRPr lang="en-US" sz="1900" b="0" kern="1200">
            <a:latin typeface="Tahoma"/>
            <a:ea typeface="Tahoma"/>
            <a:cs typeface="Tahoma"/>
          </a:endParaRPr>
        </a:p>
      </dsp:txBody>
      <dsp:txXfrm>
        <a:off x="1110527" y="3610121"/>
        <a:ext cx="5558264" cy="961495"/>
      </dsp:txXfrm>
    </dsp:sp>
    <dsp:sp modelId="{4C818992-11C6-4327-9F80-34010D45F5CB}">
      <dsp:nvSpPr>
        <dsp:cNvPr id="0" name=""/>
        <dsp:cNvSpPr/>
      </dsp:nvSpPr>
      <dsp:spPr>
        <a:xfrm>
          <a:off x="0" y="4811990"/>
          <a:ext cx="6668792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939C9-706B-4F28-828A-8FFBE98788C5}">
      <dsp:nvSpPr>
        <dsp:cNvPr id="0" name=""/>
        <dsp:cNvSpPr/>
      </dsp:nvSpPr>
      <dsp:spPr>
        <a:xfrm>
          <a:off x="290852" y="5028327"/>
          <a:ext cx="528822" cy="528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399F8-7D75-43E6-874E-64E5C421BBA9}">
      <dsp:nvSpPr>
        <dsp:cNvPr id="0" name=""/>
        <dsp:cNvSpPr/>
      </dsp:nvSpPr>
      <dsp:spPr>
        <a:xfrm>
          <a:off x="1110527" y="4811990"/>
          <a:ext cx="5558264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b="0" kern="1200" err="1">
              <a:latin typeface="Tahoma"/>
              <a:ea typeface="Tahoma"/>
              <a:cs typeface="Tahoma"/>
            </a:rPr>
            <a:t>Content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Streaming</a:t>
          </a:r>
          <a:r>
            <a:rPr lang="he-IL" sz="1900" b="0" kern="1200">
              <a:latin typeface="Tahoma"/>
              <a:ea typeface="Tahoma"/>
              <a:cs typeface="Tahoma"/>
            </a:rPr>
            <a:t>: </a:t>
          </a:r>
          <a:r>
            <a:rPr lang="he-IL" sz="1900" b="0" kern="1200" err="1">
              <a:latin typeface="Tahoma"/>
              <a:ea typeface="Tahoma"/>
              <a:cs typeface="Tahoma"/>
            </a:rPr>
            <a:t>Efficient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loading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and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pre-loading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of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audio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for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seamless</a:t>
          </a:r>
          <a:r>
            <a:rPr lang="he-IL" sz="1900" b="0" kern="1200">
              <a:latin typeface="Tahoma"/>
              <a:ea typeface="Tahoma"/>
              <a:cs typeface="Tahoma"/>
            </a:rPr>
            <a:t> </a:t>
          </a:r>
          <a:r>
            <a:rPr lang="he-IL" sz="1900" b="0" kern="1200" err="1">
              <a:latin typeface="Tahoma"/>
              <a:ea typeface="Tahoma"/>
              <a:cs typeface="Tahoma"/>
            </a:rPr>
            <a:t>playback</a:t>
          </a:r>
          <a:r>
            <a:rPr lang="he-IL" sz="1900" b="0" kern="1200">
              <a:latin typeface="Tahoma"/>
              <a:ea typeface="Tahoma"/>
              <a:cs typeface="Tahoma"/>
            </a:rPr>
            <a:t>.</a:t>
          </a:r>
          <a:endParaRPr lang="en-US" sz="1900" b="0" kern="1200">
            <a:latin typeface="Tahoma"/>
            <a:ea typeface="Tahoma"/>
            <a:cs typeface="Tahoma"/>
          </a:endParaRPr>
        </a:p>
      </dsp:txBody>
      <dsp:txXfrm>
        <a:off x="1110527" y="4811990"/>
        <a:ext cx="5558264" cy="9614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0931A-EE74-4CCE-B2B3-253F7882E3DF}">
      <dsp:nvSpPr>
        <dsp:cNvPr id="0" name=""/>
        <dsp:cNvSpPr/>
      </dsp:nvSpPr>
      <dsp:spPr>
        <a:xfrm>
          <a:off x="0" y="1983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30788-1A0E-44DD-B089-6EF0F63CAFB8}">
      <dsp:nvSpPr>
        <dsp:cNvPr id="0" name=""/>
        <dsp:cNvSpPr/>
      </dsp:nvSpPr>
      <dsp:spPr>
        <a:xfrm>
          <a:off x="304164" y="228221"/>
          <a:ext cx="553026" cy="553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F9028-608F-4BC7-9D9B-A6C002978A80}">
      <dsp:nvSpPr>
        <dsp:cNvPr id="0" name=""/>
        <dsp:cNvSpPr/>
      </dsp:nvSpPr>
      <dsp:spPr>
        <a:xfrm>
          <a:off x="1161355" y="1983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err="1">
              <a:latin typeface="FrankRuehl"/>
            </a:rPr>
            <a:t>Landing</a:t>
          </a:r>
          <a:r>
            <a:rPr lang="he-IL" sz="1800" kern="1200">
              <a:latin typeface="FrankRuehl"/>
            </a:rPr>
            <a:t> </a:t>
          </a:r>
          <a:r>
            <a:rPr lang="he-IL" sz="1800" kern="1200" err="1">
              <a:latin typeface="FrankRuehl"/>
            </a:rPr>
            <a:t>Page</a:t>
          </a:r>
          <a:r>
            <a:rPr lang="he-IL" sz="1800" kern="1200">
              <a:latin typeface="FrankRuehl"/>
            </a:rPr>
            <a:t>, </a:t>
          </a:r>
          <a:r>
            <a:rPr lang="he-IL" sz="1800" kern="1200" err="1">
              <a:latin typeface="FrankRuehl"/>
            </a:rPr>
            <a:t>of</a:t>
          </a:r>
          <a:r>
            <a:rPr lang="he-IL" sz="1800" kern="1200">
              <a:latin typeface="FrankRuehl"/>
            </a:rPr>
            <a:t> </a:t>
          </a:r>
          <a:endParaRPr lang="he-IL" sz="1800" kern="1200"/>
        </a:p>
      </dsp:txBody>
      <dsp:txXfrm>
        <a:off x="1161355" y="1983"/>
        <a:ext cx="5120366" cy="1005502"/>
      </dsp:txXfrm>
    </dsp:sp>
    <dsp:sp modelId="{D57D516D-2D94-499E-ABCB-098C040576AE}">
      <dsp:nvSpPr>
        <dsp:cNvPr id="0" name=""/>
        <dsp:cNvSpPr/>
      </dsp:nvSpPr>
      <dsp:spPr>
        <a:xfrm>
          <a:off x="0" y="1258861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00E3E-7C8D-4BD9-9DA5-B2BFD83384AD}">
      <dsp:nvSpPr>
        <dsp:cNvPr id="0" name=""/>
        <dsp:cNvSpPr/>
      </dsp:nvSpPr>
      <dsp:spPr>
        <a:xfrm>
          <a:off x="304164" y="1485099"/>
          <a:ext cx="553026" cy="553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8EC73-CCA7-4FFA-968C-5C11DA424BCC}">
      <dsp:nvSpPr>
        <dsp:cNvPr id="0" name=""/>
        <dsp:cNvSpPr/>
      </dsp:nvSpPr>
      <dsp:spPr>
        <a:xfrm>
          <a:off x="1161355" y="1258861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err="1"/>
            <a:t>Overview</a:t>
          </a:r>
          <a:r>
            <a:rPr lang="he-IL" sz="1800" b="1" kern="1200"/>
            <a:t> </a:t>
          </a:r>
          <a:r>
            <a:rPr lang="he-IL" sz="1800" b="1" kern="1200" err="1"/>
            <a:t>of</a:t>
          </a:r>
          <a:r>
            <a:rPr lang="he-IL" sz="1800" b="1" kern="1200"/>
            <a:t> </a:t>
          </a:r>
          <a:r>
            <a:rPr lang="he-IL" sz="1800" b="1" kern="1200" err="1"/>
            <a:t>the</a:t>
          </a:r>
          <a:r>
            <a:rPr lang="he-IL" sz="1800" b="1" kern="1200"/>
            <a:t> </a:t>
          </a:r>
          <a:r>
            <a:rPr lang="he-IL" sz="1800" b="1" kern="1200" err="1"/>
            <a:t>Search</a:t>
          </a:r>
          <a:r>
            <a:rPr lang="he-IL" sz="1800" b="1" kern="1200"/>
            <a:t> </a:t>
          </a:r>
          <a:r>
            <a:rPr lang="he-IL" sz="1800" b="1" kern="1200" err="1"/>
            <a:t>and</a:t>
          </a:r>
          <a:r>
            <a:rPr lang="he-IL" sz="1800" b="1" kern="1200"/>
            <a:t> </a:t>
          </a:r>
          <a:r>
            <a:rPr lang="he-IL" sz="1800" b="1" kern="1200" err="1"/>
            <a:t>Explore</a:t>
          </a:r>
          <a:r>
            <a:rPr lang="he-IL" sz="1800" b="1" kern="1200"/>
            <a:t> </a:t>
          </a:r>
          <a:r>
            <a:rPr lang="he-IL" sz="1800" b="1" kern="1200" err="1"/>
            <a:t>page</a:t>
          </a:r>
          <a:r>
            <a:rPr lang="he-IL" sz="1800" b="1" kern="1200"/>
            <a:t>, </a:t>
          </a:r>
          <a:r>
            <a:rPr lang="he-IL" sz="1800" b="1" kern="1200" err="1"/>
            <a:t>featuring</a:t>
          </a:r>
          <a:r>
            <a:rPr lang="he-IL" sz="1800" b="1" kern="1200"/>
            <a:t> </a:t>
          </a:r>
          <a:r>
            <a:rPr lang="he-IL" sz="1800" b="1" kern="1200" err="1"/>
            <a:t>trending</a:t>
          </a:r>
          <a:r>
            <a:rPr lang="he-IL" sz="1800" b="1" kern="1200"/>
            <a:t> </a:t>
          </a:r>
          <a:r>
            <a:rPr lang="he-IL" sz="1800" b="1" kern="1200" err="1"/>
            <a:t>audios</a:t>
          </a:r>
          <a:r>
            <a:rPr lang="he-IL" sz="1800" b="1" kern="1200"/>
            <a:t>, </a:t>
          </a:r>
          <a:r>
            <a:rPr lang="he-IL" sz="1800" b="1" kern="1200" err="1"/>
            <a:t>playlists</a:t>
          </a:r>
          <a:r>
            <a:rPr lang="he-IL" sz="1800" b="1" kern="1200"/>
            <a:t>, </a:t>
          </a:r>
          <a:r>
            <a:rPr lang="he-IL" sz="1800" b="1" kern="1200" err="1"/>
            <a:t>and</a:t>
          </a:r>
          <a:r>
            <a:rPr lang="he-IL" sz="1800" b="1" kern="1200"/>
            <a:t> </a:t>
          </a:r>
          <a:r>
            <a:rPr lang="he-IL" sz="1800" b="1" kern="1200" err="1"/>
            <a:t>topics</a:t>
          </a:r>
          <a:endParaRPr lang="en-US" sz="1800" kern="1200" err="1"/>
        </a:p>
      </dsp:txBody>
      <dsp:txXfrm>
        <a:off x="1161355" y="1258861"/>
        <a:ext cx="5120366" cy="1005502"/>
      </dsp:txXfrm>
    </dsp:sp>
    <dsp:sp modelId="{BB656CD7-F0CC-472A-B397-1118ED17843B}">
      <dsp:nvSpPr>
        <dsp:cNvPr id="0" name=""/>
        <dsp:cNvSpPr/>
      </dsp:nvSpPr>
      <dsp:spPr>
        <a:xfrm>
          <a:off x="0" y="2515739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7D8CB-C166-4364-B1CB-C8F0F5BC82C9}">
      <dsp:nvSpPr>
        <dsp:cNvPr id="0" name=""/>
        <dsp:cNvSpPr/>
      </dsp:nvSpPr>
      <dsp:spPr>
        <a:xfrm>
          <a:off x="304164" y="2741977"/>
          <a:ext cx="553026" cy="5530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D3CC7-4C9D-44C9-902A-5C72ED5F15BB}">
      <dsp:nvSpPr>
        <dsp:cNvPr id="0" name=""/>
        <dsp:cNvSpPr/>
      </dsp:nvSpPr>
      <dsp:spPr>
        <a:xfrm>
          <a:off x="1161355" y="2515739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err="1"/>
            <a:t>Description</a:t>
          </a:r>
          <a:r>
            <a:rPr lang="he-IL" sz="1800" b="1" kern="1200"/>
            <a:t> </a:t>
          </a:r>
          <a:r>
            <a:rPr lang="he-IL" sz="1800" b="1" kern="1200" err="1"/>
            <a:t>of</a:t>
          </a:r>
          <a:r>
            <a:rPr lang="he-IL" sz="1800" b="1" kern="1200"/>
            <a:t> </a:t>
          </a:r>
          <a:r>
            <a:rPr lang="he-IL" sz="1800" b="1" kern="1200" err="1"/>
            <a:t>the</a:t>
          </a:r>
          <a:r>
            <a:rPr lang="he-IL" sz="1800" b="1" kern="1200"/>
            <a:t> </a:t>
          </a:r>
          <a:r>
            <a:rPr lang="he-IL" sz="1800" b="1" kern="1200" err="1"/>
            <a:t>My</a:t>
          </a:r>
          <a:r>
            <a:rPr lang="he-IL" sz="1800" b="1" kern="1200"/>
            <a:t> </a:t>
          </a:r>
          <a:r>
            <a:rPr lang="he-IL" sz="1800" b="1" kern="1200" err="1"/>
            <a:t>Listening</a:t>
          </a:r>
          <a:r>
            <a:rPr lang="he-IL" sz="1800" b="1" kern="1200"/>
            <a:t> </a:t>
          </a:r>
          <a:r>
            <a:rPr lang="he-IL" sz="1800" b="1" kern="1200" err="1"/>
            <a:t>page</a:t>
          </a:r>
          <a:r>
            <a:rPr lang="he-IL" sz="1800" b="1" kern="1200"/>
            <a:t>, </a:t>
          </a:r>
          <a:r>
            <a:rPr lang="he-IL" sz="1800" b="1" kern="1200" err="1"/>
            <a:t>showcasing</a:t>
          </a:r>
          <a:r>
            <a:rPr lang="he-IL" sz="1800" b="1" kern="1200"/>
            <a:t> </a:t>
          </a:r>
          <a:r>
            <a:rPr lang="he-IL" sz="1800" b="1" kern="1200" err="1"/>
            <a:t>liked</a:t>
          </a:r>
          <a:r>
            <a:rPr lang="he-IL" sz="1800" b="1" kern="1200"/>
            <a:t> </a:t>
          </a:r>
          <a:r>
            <a:rPr lang="he-IL" sz="1800" b="1" kern="1200" err="1"/>
            <a:t>audios</a:t>
          </a:r>
          <a:r>
            <a:rPr lang="he-IL" sz="1800" b="1" kern="1200"/>
            <a:t>, </a:t>
          </a:r>
          <a:r>
            <a:rPr lang="he-IL" sz="1800" b="1" kern="1200" err="1"/>
            <a:t>history</a:t>
          </a:r>
          <a:r>
            <a:rPr lang="he-IL" sz="1800" b="1" kern="1200"/>
            <a:t>, </a:t>
          </a:r>
          <a:r>
            <a:rPr lang="he-IL" sz="1800" b="1" kern="1200" err="1"/>
            <a:t>and</a:t>
          </a:r>
          <a:r>
            <a:rPr lang="he-IL" sz="1800" b="1" kern="1200"/>
            <a:t> </a:t>
          </a:r>
          <a:r>
            <a:rPr lang="he-IL" sz="1800" b="1" kern="1200" err="1"/>
            <a:t>user-created</a:t>
          </a:r>
          <a:r>
            <a:rPr lang="he-IL" sz="1800" b="1" kern="1200"/>
            <a:t> </a:t>
          </a:r>
          <a:r>
            <a:rPr lang="he-IL" sz="1800" b="1" kern="1200" err="1"/>
            <a:t>playlists</a:t>
          </a:r>
          <a:endParaRPr lang="en-US" sz="1800" kern="1200" err="1"/>
        </a:p>
      </dsp:txBody>
      <dsp:txXfrm>
        <a:off x="1161355" y="2515739"/>
        <a:ext cx="5120366" cy="1005502"/>
      </dsp:txXfrm>
    </dsp:sp>
    <dsp:sp modelId="{5B34907D-E222-4C28-965F-2B64330436A9}">
      <dsp:nvSpPr>
        <dsp:cNvPr id="0" name=""/>
        <dsp:cNvSpPr/>
      </dsp:nvSpPr>
      <dsp:spPr>
        <a:xfrm>
          <a:off x="0" y="3772617"/>
          <a:ext cx="6281722" cy="1005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4E02-939D-4001-AE04-15CFAFB9ECAD}">
      <dsp:nvSpPr>
        <dsp:cNvPr id="0" name=""/>
        <dsp:cNvSpPr/>
      </dsp:nvSpPr>
      <dsp:spPr>
        <a:xfrm>
          <a:off x="304164" y="3998855"/>
          <a:ext cx="553026" cy="5530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0434C-FFE2-4E2C-BCE5-C49F8EA49842}">
      <dsp:nvSpPr>
        <dsp:cNvPr id="0" name=""/>
        <dsp:cNvSpPr/>
      </dsp:nvSpPr>
      <dsp:spPr>
        <a:xfrm>
          <a:off x="1161355" y="3772617"/>
          <a:ext cx="5120366" cy="100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16" tIns="106416" rIns="106416" bIns="1064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1" kern="1200" err="1"/>
            <a:t>Overview</a:t>
          </a:r>
          <a:r>
            <a:rPr lang="he-IL" sz="1800" b="1" kern="1200"/>
            <a:t> </a:t>
          </a:r>
          <a:r>
            <a:rPr lang="he-IL" sz="1800" b="1" kern="1200" err="1"/>
            <a:t>of</a:t>
          </a:r>
          <a:r>
            <a:rPr lang="he-IL" sz="1800" b="1" kern="1200"/>
            <a:t> </a:t>
          </a:r>
          <a:r>
            <a:rPr lang="he-IL" sz="1800" b="1" kern="1200" err="1"/>
            <a:t>the</a:t>
          </a:r>
          <a:r>
            <a:rPr lang="he-IL" sz="1800" b="1" kern="1200"/>
            <a:t> </a:t>
          </a:r>
          <a:r>
            <a:rPr lang="he-IL" sz="1800" b="1" kern="1200" err="1"/>
            <a:t>My</a:t>
          </a:r>
          <a:r>
            <a:rPr lang="he-IL" sz="1800" b="1" kern="1200"/>
            <a:t> </a:t>
          </a:r>
          <a:r>
            <a:rPr lang="he-IL" sz="1800" b="1" kern="1200" err="1"/>
            <a:t>Profile</a:t>
          </a:r>
          <a:r>
            <a:rPr lang="he-IL" sz="1800" b="1" kern="1200"/>
            <a:t> </a:t>
          </a:r>
          <a:r>
            <a:rPr lang="he-IL" sz="1800" b="1" kern="1200" err="1"/>
            <a:t>page</a:t>
          </a:r>
          <a:r>
            <a:rPr lang="he-IL" sz="1800" b="1" kern="1200"/>
            <a:t>, </a:t>
          </a:r>
          <a:r>
            <a:rPr lang="he-IL" sz="1800" b="1" kern="1200" err="1"/>
            <a:t>highlighting</a:t>
          </a:r>
          <a:r>
            <a:rPr lang="he-IL" sz="1800" b="1" kern="1200"/>
            <a:t> </a:t>
          </a:r>
          <a:r>
            <a:rPr lang="he-IL" sz="1800" b="1" kern="1200" err="1"/>
            <a:t>the</a:t>
          </a:r>
          <a:r>
            <a:rPr lang="he-IL" sz="1800" b="1" kern="1200"/>
            <a:t> </a:t>
          </a:r>
          <a:r>
            <a:rPr lang="he-IL" sz="1800" b="1" kern="1200" err="1"/>
            <a:t>user's</a:t>
          </a:r>
          <a:r>
            <a:rPr lang="he-IL" sz="1800" b="1" kern="1200"/>
            <a:t> </a:t>
          </a:r>
          <a:r>
            <a:rPr lang="he-IL" sz="1800" b="1" kern="1200" err="1"/>
            <a:t>creator</a:t>
          </a:r>
          <a:r>
            <a:rPr lang="he-IL" sz="1800" b="1" kern="1200"/>
            <a:t> </a:t>
          </a:r>
          <a:r>
            <a:rPr lang="he-IL" sz="1800" b="1" kern="1200" err="1"/>
            <a:t>page</a:t>
          </a:r>
          <a:r>
            <a:rPr lang="he-IL" sz="1800" b="1" kern="1200"/>
            <a:t> </a:t>
          </a:r>
          <a:r>
            <a:rPr lang="he-IL" sz="1800" b="1" kern="1200" err="1"/>
            <a:t>and</a:t>
          </a:r>
          <a:r>
            <a:rPr lang="he-IL" sz="1800" b="1" kern="1200"/>
            <a:t> </a:t>
          </a:r>
          <a:r>
            <a:rPr lang="he-IL" sz="1800" b="1" kern="1200" err="1"/>
            <a:t>profile</a:t>
          </a:r>
          <a:r>
            <a:rPr lang="he-IL" sz="1800" b="1" kern="1200"/>
            <a:t> </a:t>
          </a:r>
          <a:r>
            <a:rPr lang="he-IL" sz="1800" b="1" kern="1200" err="1"/>
            <a:t>options</a:t>
          </a:r>
          <a:endParaRPr lang="en-US" sz="1800" kern="1200" err="1"/>
        </a:p>
      </dsp:txBody>
      <dsp:txXfrm>
        <a:off x="1161355" y="3772617"/>
        <a:ext cx="5120366" cy="1005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463C9-4568-409A-A0E5-61E5E8F9FDA6}" type="datetimeFigureOut">
              <a:rPr lang="en-IL" smtClean="0"/>
              <a:t>26/05/2024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058DE-8A77-4409-8DDE-A791336C8D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850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058DE-8A77-4409-8DDE-A791336C8D81}" type="slidenum">
              <a:rPr lang="en-IL" smtClean="0"/>
              <a:t>50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7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963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6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4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1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4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33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03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lIns="91440" tIns="45720" rIns="91440" bIns="4572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000" cap="none" spc="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000" cap="none" spc="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000" cap="none" spc="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1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2000" b="0" i="0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FontTx/>
        <a:buNone/>
        <a:defRPr sz="2000" b="0" i="0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microsoft.com/office/2018/10/relationships/comments" Target="../comments/modernComment_14C_9F5CCEA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A2EAD-E7C7-4F64-924A-52D34FD75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4009592" y="568522"/>
            <a:ext cx="8050404" cy="3489993"/>
          </a:xfrm>
        </p:spPr>
        <p:txBody>
          <a:bodyPr>
            <a:normAutofit fontScale="90000"/>
          </a:bodyPr>
          <a:lstStyle/>
          <a:p>
            <a:r>
              <a:rPr lang="he-IL" sz="4000" b="1" err="1">
                <a:latin typeface="Tahoma"/>
                <a:ea typeface="Tahoma"/>
                <a:cs typeface="Tahoma"/>
              </a:rPr>
              <a:t>AudioWave</a:t>
            </a:r>
            <a:r>
              <a:rPr lang="he-IL" sz="4000" b="1">
                <a:latin typeface="Tahoma"/>
                <a:ea typeface="Tahoma"/>
                <a:cs typeface="Tahoma"/>
              </a:rPr>
              <a:t>:</a:t>
            </a:r>
            <a:br>
              <a:rPr lang="he-IL" sz="4000" b="1">
                <a:latin typeface="Tahoma"/>
                <a:ea typeface="Tahoma"/>
                <a:cs typeface="Tahoma"/>
              </a:rPr>
            </a:br>
            <a:r>
              <a:rPr lang="he-IL" sz="3000" b="1">
                <a:latin typeface="Tahoma"/>
                <a:ea typeface="Tahoma"/>
                <a:cs typeface="Tahoma"/>
              </a:rPr>
              <a:t>A </a:t>
            </a:r>
            <a:r>
              <a:rPr lang="he-IL" sz="3000" b="1" err="1">
                <a:latin typeface="Tahoma"/>
                <a:ea typeface="Tahoma"/>
                <a:cs typeface="Tahoma"/>
              </a:rPr>
              <a:t>Microservices-Based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Audio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Sharing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Platform</a:t>
            </a:r>
            <a:endParaRPr lang="he-IL" sz="3000" b="1">
              <a:latin typeface="Tahoma"/>
              <a:ea typeface="Tahoma"/>
              <a:cs typeface="Tahoma"/>
            </a:endParaRPr>
          </a:p>
          <a:p>
            <a:r>
              <a:rPr lang="he-IL" sz="3000" b="1" err="1">
                <a:latin typeface="Tahoma"/>
                <a:ea typeface="Tahoma"/>
                <a:cs typeface="Tahoma"/>
              </a:rPr>
              <a:t>Design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and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Implementation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of</a:t>
            </a:r>
            <a:r>
              <a:rPr lang="he-IL" sz="3000" b="1">
                <a:latin typeface="Tahoma"/>
                <a:ea typeface="Tahoma"/>
                <a:cs typeface="Tahoma"/>
              </a:rPr>
              <a:t> a </a:t>
            </a:r>
            <a:r>
              <a:rPr lang="he-IL" sz="3000" b="1" err="1">
                <a:latin typeface="Tahoma"/>
                <a:ea typeface="Tahoma"/>
                <a:cs typeface="Tahoma"/>
              </a:rPr>
              <a:t>Full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Microservices</a:t>
            </a:r>
            <a:r>
              <a:rPr lang="he-IL" sz="3000" b="1">
                <a:latin typeface="Tahoma"/>
                <a:ea typeface="Tahoma"/>
                <a:cs typeface="Tahoma"/>
              </a:rPr>
              <a:t> </a:t>
            </a:r>
            <a:r>
              <a:rPr lang="he-IL" sz="3000" b="1" err="1">
                <a:latin typeface="Tahoma"/>
                <a:ea typeface="Tahoma"/>
                <a:cs typeface="Tahoma"/>
              </a:rPr>
              <a:t>Architecture</a:t>
            </a:r>
            <a:endParaRPr lang="he-IL" sz="3000" b="1">
              <a:latin typeface="Tahoma"/>
              <a:ea typeface="Tahoma"/>
              <a:cs typeface="Tahoma"/>
            </a:endParaRPr>
          </a:p>
          <a:p>
            <a:br>
              <a:rPr lang="en-US">
                <a:latin typeface="Tahoma"/>
                <a:ea typeface="Tahoma"/>
                <a:cs typeface="Tahoma"/>
              </a:rPr>
            </a:b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5063866" y="2836274"/>
            <a:ext cx="6307200" cy="1710500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5000"/>
              </a:lnSpc>
            </a:pP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By</a:t>
            </a:r>
            <a:endParaRPr lang="he-IL" err="1">
              <a:latin typeface="Tahoma"/>
              <a:ea typeface="Tahoma"/>
              <a:cs typeface="Tahoma"/>
            </a:endParaRPr>
          </a:p>
          <a:p>
            <a:pPr>
              <a:lnSpc>
                <a:spcPct val="105000"/>
              </a:lnSpc>
            </a:pPr>
            <a:r>
              <a:rPr lang="he-IL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Ward</a:t>
            </a:r>
            <a:r>
              <a:rPr lang="he-IL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Zidani</a:t>
            </a:r>
            <a:endParaRPr lang="he-IL" dirty="0" err="1">
              <a:latin typeface="Tahoma"/>
              <a:ea typeface="Tahoma"/>
              <a:cs typeface="Tahoma"/>
            </a:endParaRPr>
          </a:p>
          <a:p>
            <a:pPr>
              <a:lnSpc>
                <a:spcPct val="105000"/>
              </a:lnSpc>
            </a:pPr>
            <a:r>
              <a:rPr lang="he-IL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Ahmad</a:t>
            </a:r>
            <a:r>
              <a:rPr lang="he-IL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Bsese</a:t>
            </a:r>
            <a:br>
              <a:rPr lang="en-US" dirty="0">
                <a:latin typeface="Tahoma"/>
                <a:ea typeface="Tahoma"/>
                <a:cs typeface="Tahoma"/>
              </a:rPr>
            </a:br>
            <a:endParaRPr lang="en-US">
              <a:solidFill>
                <a:srgbClr val="000000">
                  <a:alpha val="60000"/>
                </a:srgb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4" name="Picture 3" descr="Topview של סביבת עבודה ירוקה של מנטה עם מחשב נישא, קפה, מחברת, עט, משקפיים ועכבר">
            <a:extLst>
              <a:ext uri="{FF2B5EF4-FFF2-40B4-BE49-F238E27FC236}">
                <a16:creationId xmlns:a16="http://schemas.microsoft.com/office/drawing/2014/main" id="{A4968157-7734-FB8F-B9F9-AD894B48E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" r="60998" b="-3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9575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5CFC31A-AD95-5A36-B5F4-EB66A7035C70}"/>
              </a:ext>
            </a:extLst>
          </p:cNvPr>
          <p:cNvSpPr txBox="1"/>
          <p:nvPr/>
        </p:nvSpPr>
        <p:spPr>
          <a:xfrm>
            <a:off x="9118948" y="595612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ahoma"/>
                <a:ea typeface="Tahoma"/>
                <a:cs typeface="Tahoma"/>
              </a:rPr>
              <a:t>Summer 2024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13576CA-A53F-7672-1081-5DB498C62F10}"/>
              </a:ext>
            </a:extLst>
          </p:cNvPr>
          <p:cNvSpPr txBox="1"/>
          <p:nvPr/>
        </p:nvSpPr>
        <p:spPr>
          <a:xfrm>
            <a:off x="5068865" y="4771750"/>
            <a:ext cx="646969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 algn="ctr"/>
            <a:r>
              <a:rPr lang="en-US" dirty="0">
                <a:latin typeface="Tahoma"/>
                <a:ea typeface="Tahoma"/>
                <a:cs typeface="Tahoma"/>
              </a:rPr>
              <a:t>Project Code:</a:t>
            </a:r>
            <a:r>
              <a:rPr lang="en-US" b="1" dirty="0">
                <a:latin typeface="Tahoma"/>
                <a:ea typeface="Tahoma"/>
                <a:cs typeface="Tahoma"/>
              </a:rPr>
              <a:t> </a:t>
            </a:r>
            <a:r>
              <a:rPr lang="en-US" dirty="0">
                <a:latin typeface="Tahoma"/>
                <a:ea typeface="Tahoma"/>
                <a:cs typeface="Tahoma"/>
              </a:rPr>
              <a:t>24-1-D-44</a:t>
            </a:r>
          </a:p>
          <a:p>
            <a:pPr indent="457200" algn="ctr"/>
            <a:endParaRPr lang="en-US" dirty="0">
              <a:latin typeface="Tahoma"/>
              <a:ea typeface="Tahoma"/>
              <a:cs typeface="Tahoma"/>
            </a:endParaRPr>
          </a:p>
          <a:p>
            <a:pPr indent="457200" algn="ctr"/>
            <a:r>
              <a:rPr lang="en-US" b="1" dirty="0">
                <a:latin typeface="Tahoma"/>
                <a:ea typeface="Tahoma"/>
                <a:cs typeface="Tahoma"/>
              </a:rPr>
              <a:t>Software Engineering Department</a:t>
            </a:r>
            <a:endParaRPr lang="en-US" dirty="0"/>
          </a:p>
          <a:p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FD827C9-9724-D8E6-E99B-80370DFC806F}"/>
              </a:ext>
            </a:extLst>
          </p:cNvPr>
          <p:cNvSpPr txBox="1"/>
          <p:nvPr/>
        </p:nvSpPr>
        <p:spPr>
          <a:xfrm>
            <a:off x="4014592" y="5956126"/>
            <a:ext cx="56555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Tahoma"/>
                <a:ea typeface="Tahoma"/>
                <a:cs typeface="Tahoma"/>
              </a:rPr>
              <a:t>Braude - College of Engineering, </a:t>
            </a:r>
            <a:r>
              <a:rPr lang="en-US" sz="1600" b="1" err="1">
                <a:latin typeface="Tahoma"/>
                <a:ea typeface="Tahoma"/>
                <a:cs typeface="Tahoma"/>
              </a:rPr>
              <a:t>Karmiel</a:t>
            </a:r>
            <a:endParaRPr lang="en-US" err="1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7840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52DE556-9504-5A78-2A64-8D60B8CD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395289"/>
            <a:ext cx="3886200" cy="1594290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Microservices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Architecture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and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System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Components</a:t>
            </a:r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0982FB4E-8238-092B-D209-56A7467BD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2" r="26675" b="8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3351127-BB43-B023-91D4-B566E577E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006" y="2877018"/>
            <a:ext cx="3060000" cy="280294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Microservices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Architecture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System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divided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into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smaller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loosely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coupled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services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defined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responsibilities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API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Gateway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Central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entry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point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client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requests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Virtual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Private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Cloud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(VPC):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Isolated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secure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cloud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within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public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4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cloud</a:t>
            </a:r>
            <a:r>
              <a:rPr lang="he-IL" sz="14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4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2249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F7E3772-8817-1596-0391-F65C446E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Overview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of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Existing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Audio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Sharing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Platforms</a:t>
            </a:r>
          </a:p>
        </p:txBody>
      </p:sp>
      <p:pic>
        <p:nvPicPr>
          <p:cNvPr id="13" name="Picture 12" descr="Microphone with stage lights">
            <a:extLst>
              <a:ext uri="{FF2B5EF4-FFF2-40B4-BE49-F238E27FC236}">
                <a16:creationId xmlns:a16="http://schemas.microsoft.com/office/drawing/2014/main" id="{46E9F0F9-16B2-78ED-519F-951A49EA1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30" b="-2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16E5EAB-AA28-F2ED-C53F-1BED2CC8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1388771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SoundCloud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Social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open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UGC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sharing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music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Spotify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On-demand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streaming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professionally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produced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music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9675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2D76E3-BBAC-4D3C-9314-D3076FA9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45C8FA3-558E-756D-D009-99CA0146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524" y="167481"/>
            <a:ext cx="4663347" cy="1546948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2800" err="1">
                <a:latin typeface="Tahoma"/>
                <a:ea typeface="Tahoma"/>
                <a:cs typeface="Tahoma"/>
              </a:rPr>
              <a:t>Backend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Architectural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Approaches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945D9-C3DE-4D90-9F29-7BE223A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338B3-6DA4-45F7-91E3-7D8C28D0B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6185FD3E-487C-45A4-AD94-24F4F7BAC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1" name="Freeform 81">
                <a:extLst>
                  <a:ext uri="{FF2B5EF4-FFF2-40B4-BE49-F238E27FC236}">
                    <a16:creationId xmlns:a16="http://schemas.microsoft.com/office/drawing/2014/main" id="{DABEF2EB-1FA6-476D-ADEC-ACC991D1E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2" name="Freeform 61">
                <a:extLst>
                  <a:ext uri="{FF2B5EF4-FFF2-40B4-BE49-F238E27FC236}">
                    <a16:creationId xmlns:a16="http://schemas.microsoft.com/office/drawing/2014/main" id="{702C2E5D-FD1A-49AB-9CF7-7F656660A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3" name="Freeform 78">
                <a:extLst>
                  <a:ext uri="{FF2B5EF4-FFF2-40B4-BE49-F238E27FC236}">
                    <a16:creationId xmlns:a16="http://schemas.microsoft.com/office/drawing/2014/main" id="{FE338B6A-36C1-4245-B24F-94D4DE5F7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4" name="Freeform 84">
                <a:extLst>
                  <a:ext uri="{FF2B5EF4-FFF2-40B4-BE49-F238E27FC236}">
                    <a16:creationId xmlns:a16="http://schemas.microsoft.com/office/drawing/2014/main" id="{6CDA6293-4165-4383-9C97-2A6679228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5" name="Freeform 87">
                <a:extLst>
                  <a:ext uri="{FF2B5EF4-FFF2-40B4-BE49-F238E27FC236}">
                    <a16:creationId xmlns:a16="http://schemas.microsoft.com/office/drawing/2014/main" id="{CACA95C4-6FB3-44B0-981E-06BBAE8F0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87433F39-33A6-4FCE-9B83-3D9A47A7C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09C092FC-35CB-41D8-8B13-9A238EE30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A0DF137B-3079-4986-913B-939546E64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9" name="Freeform 65">
                <a:extLst>
                  <a:ext uri="{FF2B5EF4-FFF2-40B4-BE49-F238E27FC236}">
                    <a16:creationId xmlns:a16="http://schemas.microsoft.com/office/drawing/2014/main" id="{D660B18D-F0F5-419B-B3F1-B039757C9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40" name="Freeform 79">
                <a:extLst>
                  <a:ext uri="{FF2B5EF4-FFF2-40B4-BE49-F238E27FC236}">
                    <a16:creationId xmlns:a16="http://schemas.microsoft.com/office/drawing/2014/main" id="{80FAC823-69BF-42B9-BA6A-E365E721E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5B5DFB3A-61ED-4206-9B53-3E8A8CE9F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42" name="Freeform 85">
                <a:extLst>
                  <a:ext uri="{FF2B5EF4-FFF2-40B4-BE49-F238E27FC236}">
                    <a16:creationId xmlns:a16="http://schemas.microsoft.com/office/drawing/2014/main" id="{C72D0A40-CAB7-45AB-B832-628D138C6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43" name="Freeform 88">
                <a:extLst>
                  <a:ext uri="{FF2B5EF4-FFF2-40B4-BE49-F238E27FC236}">
                    <a16:creationId xmlns:a16="http://schemas.microsoft.com/office/drawing/2014/main" id="{A1757DD3-2A1D-4CED-A678-ECE520A1B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918845-1F95-46C2-8F59-32EB33C4A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>
                  <a:extLst>
                    <a:ext uri="{FF2B5EF4-FFF2-40B4-BE49-F238E27FC236}">
                      <a16:creationId xmlns:a16="http://schemas.microsoft.com/office/drawing/2014/main" id="{E7391FC0-5104-4751-BB86-0D12BFFBE3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46" name="Line 66">
                  <a:extLst>
                    <a:ext uri="{FF2B5EF4-FFF2-40B4-BE49-F238E27FC236}">
                      <a16:creationId xmlns:a16="http://schemas.microsoft.com/office/drawing/2014/main" id="{094BBC13-5B24-4DFD-A5AD-892345304C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47" name="Line 67">
                  <a:extLst>
                    <a:ext uri="{FF2B5EF4-FFF2-40B4-BE49-F238E27FC236}">
                      <a16:creationId xmlns:a16="http://schemas.microsoft.com/office/drawing/2014/main" id="{5D6BCBF6-E4C8-49C4-BCE6-A57F7EB6CA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4A5F536F-42F0-4F01-9893-075DD5BCCE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49" name="Line 83">
                  <a:extLst>
                    <a:ext uri="{FF2B5EF4-FFF2-40B4-BE49-F238E27FC236}">
                      <a16:creationId xmlns:a16="http://schemas.microsoft.com/office/drawing/2014/main" id="{60BE5073-8B4E-47B4-AC5B-31D8FD99D2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50" name="Line 86">
                  <a:extLst>
                    <a:ext uri="{FF2B5EF4-FFF2-40B4-BE49-F238E27FC236}">
                      <a16:creationId xmlns:a16="http://schemas.microsoft.com/office/drawing/2014/main" id="{B210067F-EA9E-4248-B2D2-39D656B3AF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51" name="Line 89">
                  <a:extLst>
                    <a:ext uri="{FF2B5EF4-FFF2-40B4-BE49-F238E27FC236}">
                      <a16:creationId xmlns:a16="http://schemas.microsoft.com/office/drawing/2014/main" id="{B5121029-6739-4142-9E53-48DCA4F8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776FFF-7CFE-4739-9104-473DA368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39C6C41-5DF4-4A11-89B7-BAB3F63B5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F0F36F-7ABB-4F4C-9CC5-443B1936F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DB5F0-FD30-4907-86AB-7DA7CA3E31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>
                  <a:extLst>
                    <a:ext uri="{FF2B5EF4-FFF2-40B4-BE49-F238E27FC236}">
                      <a16:creationId xmlns:a16="http://schemas.microsoft.com/office/drawing/2014/main" id="{0A419F00-E825-4E5E-92EA-DDF22BB2FB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29" name="Rectangle 30">
                  <a:extLst>
                    <a:ext uri="{FF2B5EF4-FFF2-40B4-BE49-F238E27FC236}">
                      <a16:creationId xmlns:a16="http://schemas.microsoft.com/office/drawing/2014/main" id="{D7C5E6F1-BF29-4F80-A5F4-81345C290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2CEDE34-3360-4BFF-8F28-053990E6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98E96F4-030D-444B-B62F-0DA0283377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5D902ED-F254-4B06-9B62-AF188FF41A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BB14B7-5333-4EA3-A883-B3D949DA5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2F0B6D-3339-445E-AE6F-EA80BB952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1FD745BE-AAE8-4FD8-B107-4730C82F8C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55D7086E-72EA-4FBD-8B82-D3ECF7D513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246D59ED-9B4E-4F44-B189-00E3B8D72D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26404C-494E-4C74-9581-BE06BE0D2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C61F0CD3-7875-46CD-A844-0B022BEF27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D83F2F78-08A8-49BE-AF85-1C3DD28602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93069262-0DE6-4BA7-9773-656AF1E6CF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725E2D-27B9-4A2E-B161-230C61B08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C23123-3C5C-4A8B-AD1C-138D7B73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C1AC98-A945-45DC-A533-43311AB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>
                <a:extLst>
                  <a:ext uri="{FF2B5EF4-FFF2-40B4-BE49-F238E27FC236}">
                    <a16:creationId xmlns:a16="http://schemas.microsoft.com/office/drawing/2014/main" id="{525BFDD7-7DC7-4933-95CA-274FF3A12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76" name="Freeform 81">
                <a:extLst>
                  <a:ext uri="{FF2B5EF4-FFF2-40B4-BE49-F238E27FC236}">
                    <a16:creationId xmlns:a16="http://schemas.microsoft.com/office/drawing/2014/main" id="{56EAE20D-E363-445F-AAA9-8923C7A4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77" name="Freeform 61">
                <a:extLst>
                  <a:ext uri="{FF2B5EF4-FFF2-40B4-BE49-F238E27FC236}">
                    <a16:creationId xmlns:a16="http://schemas.microsoft.com/office/drawing/2014/main" id="{63DF7269-8701-4F88-89A3-EA45D9DF5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DDEEFE7-743E-40D3-AB86-C074CADC9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79" name="Freeform 84">
                <a:extLst>
                  <a:ext uri="{FF2B5EF4-FFF2-40B4-BE49-F238E27FC236}">
                    <a16:creationId xmlns:a16="http://schemas.microsoft.com/office/drawing/2014/main" id="{6DC0260D-7AA3-4733-B3CB-6389FCCAB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0" name="Freeform 87">
                <a:extLst>
                  <a:ext uri="{FF2B5EF4-FFF2-40B4-BE49-F238E27FC236}">
                    <a16:creationId xmlns:a16="http://schemas.microsoft.com/office/drawing/2014/main" id="{E9487A85-3305-4BD8-A4FB-7939820D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1" name="Freeform 60">
                <a:extLst>
                  <a:ext uri="{FF2B5EF4-FFF2-40B4-BE49-F238E27FC236}">
                    <a16:creationId xmlns:a16="http://schemas.microsoft.com/office/drawing/2014/main" id="{9A56408A-8D1F-4308-888A-C10250ED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B8EA7519-3D12-4CBF-9CF9-2DBF5379C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CBCFA958-AB70-45BC-86FB-95916AC8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4" name="Freeform 65">
                <a:extLst>
                  <a:ext uri="{FF2B5EF4-FFF2-40B4-BE49-F238E27FC236}">
                    <a16:creationId xmlns:a16="http://schemas.microsoft.com/office/drawing/2014/main" id="{EC7CC8AD-3574-4368-9084-30AA269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5" name="Freeform 79">
                <a:extLst>
                  <a:ext uri="{FF2B5EF4-FFF2-40B4-BE49-F238E27FC236}">
                    <a16:creationId xmlns:a16="http://schemas.microsoft.com/office/drawing/2014/main" id="{AAF385D0-C8F4-4D2E-A604-55B0C4A3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6" name="Freeform 82">
                <a:extLst>
                  <a:ext uri="{FF2B5EF4-FFF2-40B4-BE49-F238E27FC236}">
                    <a16:creationId xmlns:a16="http://schemas.microsoft.com/office/drawing/2014/main" id="{5807D27C-D4CF-4DD8-95BF-BE0E8209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AF358179-B76F-48FB-9D1E-25F2B422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4F860F54-6F02-429D-84F9-216C593F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F2CD1C6-D2DC-4C27-A7A3-0D6ECCB7B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>
                  <a:extLst>
                    <a:ext uri="{FF2B5EF4-FFF2-40B4-BE49-F238E27FC236}">
                      <a16:creationId xmlns:a16="http://schemas.microsoft.com/office/drawing/2014/main" id="{17251CE3-FBBE-4B37-B229-DF726C4AE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1" name="Line 66">
                  <a:extLst>
                    <a:ext uri="{FF2B5EF4-FFF2-40B4-BE49-F238E27FC236}">
                      <a16:creationId xmlns:a16="http://schemas.microsoft.com/office/drawing/2014/main" id="{14522961-6FA8-43A3-894B-20435789E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2" name="Line 67">
                  <a:extLst>
                    <a:ext uri="{FF2B5EF4-FFF2-40B4-BE49-F238E27FC236}">
                      <a16:creationId xmlns:a16="http://schemas.microsoft.com/office/drawing/2014/main" id="{54230A9C-2E62-416C-A910-A26CB0BB74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3" name="Line 80">
                  <a:extLst>
                    <a:ext uri="{FF2B5EF4-FFF2-40B4-BE49-F238E27FC236}">
                      <a16:creationId xmlns:a16="http://schemas.microsoft.com/office/drawing/2014/main" id="{EDC7B8CE-339C-4B31-9A1E-1E6F3F20E5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4" name="Line 83">
                  <a:extLst>
                    <a:ext uri="{FF2B5EF4-FFF2-40B4-BE49-F238E27FC236}">
                      <a16:creationId xmlns:a16="http://schemas.microsoft.com/office/drawing/2014/main" id="{D5900B3C-A349-4C11-8871-F0C656F06A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5" name="Line 86">
                  <a:extLst>
                    <a:ext uri="{FF2B5EF4-FFF2-40B4-BE49-F238E27FC236}">
                      <a16:creationId xmlns:a16="http://schemas.microsoft.com/office/drawing/2014/main" id="{B836DF39-5332-440E-BD43-94EF14B9F7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96" name="Line 89">
                  <a:extLst>
                    <a:ext uri="{FF2B5EF4-FFF2-40B4-BE49-F238E27FC236}">
                      <a16:creationId xmlns:a16="http://schemas.microsoft.com/office/drawing/2014/main" id="{25596AFB-7112-451F-A40E-C4D365BC05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7B87DF-BE21-4275-A328-36294B5E8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DF7768E-3A7E-48EA-AE6B-544137E0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C7E39C2-9BBA-4C6E-B352-FADF72FF84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5FF2688-1869-4A97-A594-AD2F8C720A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035F350E-CDEC-47D7-B1F6-BB33F7263D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74" name="Rectangle 30">
                  <a:extLst>
                    <a:ext uri="{FF2B5EF4-FFF2-40B4-BE49-F238E27FC236}">
                      <a16:creationId xmlns:a16="http://schemas.microsoft.com/office/drawing/2014/main" id="{32757671-5219-4448-9D74-96978B78FB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62FFE05-1BB5-478B-ACB7-0201D6E0B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08CF1D90-5BE7-4777-9D00-4B898D6A5D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D066325E-CB67-49CD-9A41-2CFD6BCC9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05EB12-3265-4FD8-AE15-B453CFF08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CD1DA60-1F78-4286-AD75-48457E4E4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>
                  <a:extLst>
                    <a:ext uri="{FF2B5EF4-FFF2-40B4-BE49-F238E27FC236}">
                      <a16:creationId xmlns:a16="http://schemas.microsoft.com/office/drawing/2014/main" id="{F2434CC9-D9BE-4CC5-A618-AC659C5CBD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65" name="Freeform 69">
                  <a:extLst>
                    <a:ext uri="{FF2B5EF4-FFF2-40B4-BE49-F238E27FC236}">
                      <a16:creationId xmlns:a16="http://schemas.microsoft.com/office/drawing/2014/main" id="{B9A88CD6-DA9C-42B2-A37B-5A0E1BED7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66" name="Line 70">
                  <a:extLst>
                    <a:ext uri="{FF2B5EF4-FFF2-40B4-BE49-F238E27FC236}">
                      <a16:creationId xmlns:a16="http://schemas.microsoft.com/office/drawing/2014/main" id="{4A018333-A419-44AE-9CF5-57D5319073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C9BB730-80E2-4F3A-882B-7ED9186AB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>
                  <a:extLst>
                    <a:ext uri="{FF2B5EF4-FFF2-40B4-BE49-F238E27FC236}">
                      <a16:creationId xmlns:a16="http://schemas.microsoft.com/office/drawing/2014/main" id="{D48E4E69-835A-40C7-A548-8947A81DC1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62" name="Freeform 69">
                  <a:extLst>
                    <a:ext uri="{FF2B5EF4-FFF2-40B4-BE49-F238E27FC236}">
                      <a16:creationId xmlns:a16="http://schemas.microsoft.com/office/drawing/2014/main" id="{E4F80DAC-11B8-4A6F-9CAA-8C62C6A2E6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  <p:sp>
              <p:nvSpPr>
                <p:cNvPr id="63" name="Line 70">
                  <a:extLst>
                    <a:ext uri="{FF2B5EF4-FFF2-40B4-BE49-F238E27FC236}">
                      <a16:creationId xmlns:a16="http://schemas.microsoft.com/office/drawing/2014/main" id="{FF491AF2-6D67-4650-B34C-5BB5F11284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ahoma"/>
                    <a:ea typeface="Tahoma"/>
                    <a:cs typeface="Tahoma"/>
                  </a:endParaRPr>
                </a:p>
              </p:txBody>
            </p:sp>
          </p:grpSp>
        </p:grpSp>
      </p:grpSp>
      <p:pic>
        <p:nvPicPr>
          <p:cNvPr id="6" name="Content Placeholder 5" descr="Soundcloud &quot;The Mothership&quot; microservices architecture diagram">
            <a:extLst>
              <a:ext uri="{FF2B5EF4-FFF2-40B4-BE49-F238E27FC236}">
                <a16:creationId xmlns:a16="http://schemas.microsoft.com/office/drawing/2014/main" id="{14CC14FA-5BDD-7A47-37E5-484A6BAA7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079" y="3198550"/>
            <a:ext cx="4981575" cy="3114675"/>
          </a:xfrm>
        </p:spPr>
      </p:pic>
      <p:pic>
        <p:nvPicPr>
          <p:cNvPr id="7" name="Picture 6" descr="A diagram of a service&#10;&#10;Description automatically generated">
            <a:extLst>
              <a:ext uri="{FF2B5EF4-FFF2-40B4-BE49-F238E27FC236}">
                <a16:creationId xmlns:a16="http://schemas.microsoft.com/office/drawing/2014/main" id="{227531BE-7858-ED5B-ABD1-73F0E622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214" y="3279775"/>
            <a:ext cx="3638550" cy="2533650"/>
          </a:xfrm>
          <a:prstGeom prst="rect">
            <a:avLst/>
          </a:prstGeom>
        </p:spPr>
      </p:pic>
      <p:sp>
        <p:nvSpPr>
          <p:cNvPr id="52" name="מציין מיקום תוכן 2">
            <a:extLst>
              <a:ext uri="{FF2B5EF4-FFF2-40B4-BE49-F238E27FC236}">
                <a16:creationId xmlns:a16="http://schemas.microsoft.com/office/drawing/2014/main" id="{02C3C515-1F07-DF08-26A6-0721A03D67BC}"/>
              </a:ext>
            </a:extLst>
          </p:cNvPr>
          <p:cNvSpPr txBox="1">
            <a:spLocks/>
          </p:cNvSpPr>
          <p:nvPr/>
        </p:nvSpPr>
        <p:spPr>
          <a:xfrm>
            <a:off x="2529080" y="2786708"/>
            <a:ext cx="1612176" cy="4122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60000" indent="-360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he-IL" sz="1700" b="1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SoundCloud</a:t>
            </a:r>
          </a:p>
          <a:p>
            <a:pPr marL="359410" indent="-359410">
              <a:lnSpc>
                <a:spcPct val="110000"/>
              </a:lnSpc>
            </a:pPr>
            <a:endParaRPr lang="he-IL" sz="1700" b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54" name="מציין מיקום תוכן 2">
            <a:extLst>
              <a:ext uri="{FF2B5EF4-FFF2-40B4-BE49-F238E27FC236}">
                <a16:creationId xmlns:a16="http://schemas.microsoft.com/office/drawing/2014/main" id="{671F48F2-B97F-2570-B273-88F9C74C941B}"/>
              </a:ext>
            </a:extLst>
          </p:cNvPr>
          <p:cNvSpPr txBox="1">
            <a:spLocks/>
          </p:cNvSpPr>
          <p:nvPr/>
        </p:nvSpPr>
        <p:spPr>
          <a:xfrm>
            <a:off x="8292058" y="2786708"/>
            <a:ext cx="1115465" cy="4122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60000" indent="-360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he-IL" sz="1700" b="1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Spotify</a:t>
            </a:r>
          </a:p>
          <a:p>
            <a:pPr marL="359410" indent="-359410">
              <a:lnSpc>
                <a:spcPct val="110000"/>
              </a:lnSpc>
            </a:pPr>
            <a:endParaRPr lang="he-IL" sz="1700" b="1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5912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D73FDA-0223-9F0C-0603-E34D572A7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err="1">
                <a:latin typeface="Tahoma"/>
                <a:ea typeface="Tahoma"/>
                <a:cs typeface="Tahoma"/>
              </a:rPr>
              <a:t>Distinguishing</a:t>
            </a:r>
            <a:r>
              <a:rPr lang="he-IL"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latin typeface="Tahoma"/>
                <a:ea typeface="Tahoma"/>
                <a:cs typeface="Tahoma"/>
              </a:rPr>
              <a:t>our</a:t>
            </a:r>
            <a:r>
              <a:rPr lang="he-IL"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Sharing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Platform</a:t>
            </a:r>
          </a:p>
        </p:txBody>
      </p:sp>
      <p:graphicFrame>
        <p:nvGraphicFramePr>
          <p:cNvPr id="17" name="מציין מיקום תוכן 2">
            <a:extLst>
              <a:ext uri="{FF2B5EF4-FFF2-40B4-BE49-F238E27FC236}">
                <a16:creationId xmlns:a16="http://schemas.microsoft.com/office/drawing/2014/main" id="{A0BF4D28-63A8-9720-837E-52DA58631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341888"/>
              </p:ext>
            </p:extLst>
          </p:nvPr>
        </p:nvGraphicFramePr>
        <p:xfrm>
          <a:off x="989400" y="1717240"/>
          <a:ext cx="10609857" cy="446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8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465B126-5872-F2DB-8578-979D16658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Advantages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of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Microservices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for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Our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Platform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E6EC632C-4FA3-A36C-811C-2A717C6AB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31" r="11506" b="3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BBC7EF-5B43-0D80-3C8B-B949ABA50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986" y="2413468"/>
            <a:ext cx="6318000" cy="336503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Scalability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flexibility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handling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diverse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fluctuating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traffic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Ability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independently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deploy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scale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service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components.</a:t>
            </a:r>
          </a:p>
        </p:txBody>
      </p:sp>
    </p:spTree>
    <p:extLst>
      <p:ext uri="{BB962C8B-B14F-4D97-AF65-F5344CB8AC3E}">
        <p14:creationId xmlns:p14="http://schemas.microsoft.com/office/powerpoint/2010/main" val="343116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BA8ED05-3785-7FDE-D012-6B92F7C4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395289"/>
            <a:ext cx="3886200" cy="1594290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400" err="1">
                <a:latin typeface="Tahoma"/>
                <a:ea typeface="Tahoma"/>
                <a:cs typeface="Tahoma"/>
              </a:rPr>
              <a:t>Frontend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Evolution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in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Related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Platforms</a:t>
            </a:r>
          </a:p>
        </p:txBody>
      </p:sp>
      <p:pic>
        <p:nvPicPr>
          <p:cNvPr id="14" name="Picture 4" descr="3D rendering of game pieces tied together with a rope">
            <a:extLst>
              <a:ext uri="{FF2B5EF4-FFF2-40B4-BE49-F238E27FC236}">
                <a16:creationId xmlns:a16="http://schemas.microsoft.com/office/drawing/2014/main" id="{95DED43A-096A-8484-328A-2F286FB5C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31" b="4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244E557-E957-CD24-FDA8-3C45BCE6E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426" y="3143931"/>
            <a:ext cx="4375232" cy="3024464"/>
          </a:xfrm>
        </p:spPr>
        <p:txBody>
          <a:bodyPr lIns="91440" tIns="45720" rIns="91440" bIns="45720" anchor="t">
            <a:no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Spotify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From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minimalistic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feature-rich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focusing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personalization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cross-platform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compatibility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8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</a:pP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SoundCloud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Enhancements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community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engagement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creator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8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empowerment</a:t>
            </a:r>
            <a:r>
              <a:rPr lang="he-IL" sz="18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8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8185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25132D6-A540-C230-FB3D-B68AD18E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he-IL" sz="3700">
                <a:latin typeface="Tahoma"/>
                <a:ea typeface="Tahoma"/>
                <a:cs typeface="Tahoma"/>
              </a:rPr>
              <a:t>Project </a:t>
            </a:r>
            <a:r>
              <a:rPr lang="he-IL" sz="3700" err="1">
                <a:latin typeface="Tahoma"/>
                <a:ea typeface="Tahoma"/>
                <a:cs typeface="Tahoma"/>
              </a:rPr>
              <a:t>Goals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and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Expected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Outcomes</a:t>
            </a:r>
            <a:endParaRPr lang="he-IL" sz="3700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BC81AADD-BFE5-3DE0-138F-7F2BBD86D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7" r="10346" b="-3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A0093EE-F0D8-F39F-A5D1-375AAE6A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71" y="2872998"/>
            <a:ext cx="5654991" cy="2314073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What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are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our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main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objectives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?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How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expect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benefit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from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implementing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non-monolithic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architecture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?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84644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38DC394-19BF-3016-CF86-C25B860D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he-IL" err="1">
                <a:latin typeface="Tahoma"/>
                <a:ea typeface="Tahoma"/>
                <a:cs typeface="Tahoma"/>
              </a:rPr>
              <a:t>Key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Technical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Objectives</a:t>
            </a:r>
            <a:endParaRPr lang="he-IL">
              <a:latin typeface="Tahoma"/>
              <a:ea typeface="Tahoma"/>
              <a:cs typeface="Tahoma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מציין מיקום תוכן 2">
            <a:extLst>
              <a:ext uri="{FF2B5EF4-FFF2-40B4-BE49-F238E27FC236}">
                <a16:creationId xmlns:a16="http://schemas.microsoft.com/office/drawing/2014/main" id="{73306FFC-6C86-A393-0DAB-1085D5AFFF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473691"/>
              </p:ext>
            </p:extLst>
          </p:nvPr>
        </p:nvGraphicFramePr>
        <p:xfrm>
          <a:off x="5026747" y="547226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97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36662DF-A150-3C94-7550-0BFF37D9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anchor="ctr">
            <a:normAutofit/>
          </a:bodyPr>
          <a:lstStyle/>
          <a:p>
            <a:pPr algn="ctr"/>
            <a:r>
              <a:rPr lang="he-IL" sz="4800">
                <a:latin typeface="Tahoma"/>
                <a:ea typeface="Tahoma"/>
                <a:cs typeface="Tahoma"/>
              </a:rPr>
              <a:t>Scalability and Traffic Management</a:t>
            </a: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מציין מיקום תוכן 2">
            <a:extLst>
              <a:ext uri="{FF2B5EF4-FFF2-40B4-BE49-F238E27FC236}">
                <a16:creationId xmlns:a16="http://schemas.microsoft.com/office/drawing/2014/main" id="{51AA85E6-FF4E-EF4A-025E-A4BDFB22F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815352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878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CFE64CF-01BE-8AE4-992E-C4F7FA90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6575"/>
            <a:ext cx="389255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sz="3700" err="1">
                <a:latin typeface="Tahoma"/>
                <a:ea typeface="Tahoma"/>
                <a:cs typeface="Tahoma"/>
              </a:rPr>
              <a:t>Product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Vision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and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Market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Impact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E32FCD-6221-21B7-C315-BC6DF546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51" y="2635986"/>
            <a:ext cx="4066027" cy="3809485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Niche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focus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educational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relaxation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addressing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needs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multitasking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individuals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</a:pP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Market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relevance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context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rising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living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costs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increasing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pursuit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education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skill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development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5" name="Picture 4" descr="Graph">
            <a:extLst>
              <a:ext uri="{FF2B5EF4-FFF2-40B4-BE49-F238E27FC236}">
                <a16:creationId xmlns:a16="http://schemas.microsoft.com/office/drawing/2014/main" id="{AD600802-4690-42BB-2C7C-54025249D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2" r="18394" b="4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3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C818270-BECB-7F3F-1AAE-2736A776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Introduction</a:t>
            </a:r>
          </a:p>
        </p:txBody>
      </p:sp>
      <p:cxnSp>
        <p:nvCxnSpPr>
          <p:cNvPr id="31" name="Straight Connector 26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D0AB14D-4B32-6F89-4F5E-757BA7E15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657" y="2162644"/>
            <a:ext cx="4828892" cy="3615856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  <a:buFont typeface="Arial" panose="05000000000000000000" pitchFamily="2" charset="2"/>
              <a:buChar char="•"/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Expanding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Role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Web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Daily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Life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:-</a:t>
            </a:r>
          </a:p>
          <a:p>
            <a:pPr marL="1079500" indent="-359410">
              <a:lnSpc>
                <a:spcPct val="110000"/>
              </a:lnSpc>
              <a:buClr>
                <a:srgbClr val="82ACA6"/>
              </a:buClr>
              <a:buFont typeface="Wingdings" panose="05000000000000000000" pitchFamily="2" charset="2"/>
              <a:buChar char="§"/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Immense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growth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web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traffic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widespread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internet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access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1079500" indent="-359410">
              <a:lnSpc>
                <a:spcPct val="110000"/>
              </a:lnSpc>
              <a:buClr>
                <a:srgbClr val="82ACA6"/>
              </a:buClr>
              <a:buFont typeface="Wingdings" panose="05000000000000000000" pitchFamily="2" charset="2"/>
              <a:buChar char="§"/>
            </a:pP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1079500" lvl="2" indent="-359410">
              <a:lnSpc>
                <a:spcPct val="110000"/>
              </a:lnSpc>
              <a:buClr>
                <a:srgbClr val="82ACA6"/>
              </a:buClr>
              <a:buFont typeface="Wingdings" panose="05000000000000000000" pitchFamily="2" charset="2"/>
              <a:buChar char="§"/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Importance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web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various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daily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activities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Entertainment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education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finance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etc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1079500" lvl="2" indent="-359410">
              <a:lnSpc>
                <a:spcPct val="110000"/>
              </a:lnSpc>
              <a:buClr>
                <a:srgbClr val="82ACA6"/>
              </a:buClr>
              <a:buChar char="§"/>
            </a:pP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38CBF6-031A-234C-69E4-8BFE1B34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06" y="0"/>
            <a:ext cx="630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1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39D33BF-91D1-2533-46AE-5674868EE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9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Product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Specifications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and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User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Experience</a:t>
            </a:r>
          </a:p>
        </p:txBody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16C132CB-661F-4A80-B2A5-D78FF18C0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8998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מציין מיקום תוכן 2">
            <a:extLst>
              <a:ext uri="{FF2B5EF4-FFF2-40B4-BE49-F238E27FC236}">
                <a16:creationId xmlns:a16="http://schemas.microsoft.com/office/drawing/2014/main" id="{F45E6492-4271-7CF9-68B0-0BC0B5596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998" y="2413468"/>
            <a:ext cx="6318000" cy="336503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Frontend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Development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Details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ReactTS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web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application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Flutter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mobile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application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Backend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Development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Microservices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architecture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including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API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Gateway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VPC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setup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Unified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API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Usage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Both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frontend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applications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utilize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same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data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API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endpoints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coherent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experience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21" name="Picture 4" descr="Computer script on a screen">
            <a:extLst>
              <a:ext uri="{FF2B5EF4-FFF2-40B4-BE49-F238E27FC236}">
                <a16:creationId xmlns:a16="http://schemas.microsoft.com/office/drawing/2014/main" id="{909D3994-1F82-7534-2B7B-110FB9BCE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9" r="49679" b="-3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47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2520DC6-116F-5034-E359-C76B642E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Understanding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the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Product's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Target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Audience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9DB09592-622C-C80B-2668-83D46BA3A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10" r="25235" b="4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7F5982-6258-31E7-A370-90C622B5B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986" y="2413468"/>
            <a:ext cx="6318000" cy="336503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Broad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audience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includes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both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creators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consumers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702310" lvl="1" indent="-342900">
              <a:buFont typeface="Arial"/>
              <a:buChar char="•"/>
            </a:pP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Creator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Individuals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like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musicians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lecturers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bloggers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702310" lvl="1" indent="-342900">
              <a:buFont typeface="Arial"/>
              <a:buChar char="•"/>
            </a:pP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Consumer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Those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seeking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educational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entertainment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informational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07064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A4118E2-B105-3FB3-E874-FBD359F9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anchor="ctr">
            <a:normAutofit/>
          </a:bodyPr>
          <a:lstStyle/>
          <a:p>
            <a:pPr algn="ctr"/>
            <a:r>
              <a:rPr lang="he-IL" sz="4400" err="1">
                <a:latin typeface="Tahoma"/>
                <a:ea typeface="Tahoma"/>
                <a:cs typeface="Tahoma"/>
              </a:rPr>
              <a:t>Project's</a:t>
            </a:r>
            <a:r>
              <a:rPr lang="he-IL" sz="4400">
                <a:latin typeface="Tahoma"/>
                <a:ea typeface="Tahoma"/>
                <a:cs typeface="Tahoma"/>
              </a:rPr>
              <a:t> </a:t>
            </a:r>
            <a:r>
              <a:rPr lang="he-IL" sz="4400" err="1">
                <a:latin typeface="Tahoma"/>
                <a:ea typeface="Tahoma"/>
                <a:cs typeface="Tahoma"/>
              </a:rPr>
              <a:t>Target</a:t>
            </a:r>
            <a:r>
              <a:rPr lang="he-IL" sz="4400">
                <a:latin typeface="Tahoma"/>
                <a:ea typeface="Tahoma"/>
                <a:cs typeface="Tahoma"/>
              </a:rPr>
              <a:t> </a:t>
            </a:r>
            <a:r>
              <a:rPr lang="he-IL" sz="4400" err="1">
                <a:latin typeface="Tahoma"/>
                <a:ea typeface="Tahoma"/>
                <a:cs typeface="Tahoma"/>
              </a:rPr>
              <a:t>Audience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75B7616E-89A9-43B9-DFD3-166321534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772675"/>
              </p:ext>
            </p:extLst>
          </p:nvPr>
        </p:nvGraphicFramePr>
        <p:xfrm>
          <a:off x="1074452" y="2472109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376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5041CEC-CFC1-EB1E-CF73-0C6CAA66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9" y="946800"/>
            <a:ext cx="3153977" cy="4689475"/>
          </a:xfrm>
        </p:spPr>
        <p:txBody>
          <a:bodyPr anchor="t">
            <a:normAutofit/>
          </a:bodyPr>
          <a:lstStyle/>
          <a:p>
            <a:r>
              <a:rPr lang="he-IL" sz="3700" dirty="0" err="1">
                <a:latin typeface="Tahoma"/>
                <a:ea typeface="Tahoma"/>
                <a:cs typeface="Tahoma"/>
              </a:rPr>
              <a:t>Functional</a:t>
            </a:r>
            <a:r>
              <a:rPr lang="he-IL" sz="3700" dirty="0">
                <a:latin typeface="Tahoma"/>
                <a:ea typeface="Tahoma"/>
                <a:cs typeface="Tahoma"/>
              </a:rPr>
              <a:t> </a:t>
            </a:r>
            <a:r>
              <a:rPr lang="he-IL" sz="3700" dirty="0" err="1">
                <a:latin typeface="Tahoma"/>
                <a:ea typeface="Tahoma"/>
                <a:cs typeface="Tahoma"/>
              </a:rPr>
              <a:t>Requirements</a:t>
            </a:r>
            <a:r>
              <a:rPr lang="he-IL" sz="3700" dirty="0">
                <a:latin typeface="Tahoma"/>
                <a:ea typeface="Tahoma"/>
                <a:cs typeface="Tahoma"/>
              </a:rPr>
              <a:t> </a:t>
            </a:r>
            <a:r>
              <a:rPr lang="he-IL" sz="3700" dirty="0" err="1">
                <a:latin typeface="Tahoma"/>
                <a:ea typeface="Tahoma"/>
                <a:cs typeface="Tahoma"/>
              </a:rPr>
              <a:t>of</a:t>
            </a:r>
            <a:r>
              <a:rPr lang="he-IL" sz="3700" dirty="0">
                <a:latin typeface="Tahoma"/>
                <a:ea typeface="Tahoma"/>
                <a:cs typeface="Tahoma"/>
              </a:rPr>
              <a:t> </a:t>
            </a:r>
            <a:r>
              <a:rPr lang="he-IL" sz="3700" dirty="0" err="1">
                <a:latin typeface="Tahoma"/>
                <a:ea typeface="Tahoma"/>
                <a:cs typeface="Tahoma"/>
              </a:rPr>
              <a:t>the</a:t>
            </a:r>
            <a:r>
              <a:rPr lang="he-IL" sz="3700" dirty="0">
                <a:latin typeface="Tahoma"/>
                <a:ea typeface="Tahoma"/>
                <a:cs typeface="Tahoma"/>
              </a:rPr>
              <a:t> </a:t>
            </a:r>
            <a:r>
              <a:rPr lang="he-IL" sz="3700" dirty="0" err="1">
                <a:latin typeface="Tahoma"/>
                <a:ea typeface="Tahoma"/>
                <a:cs typeface="Tahoma"/>
              </a:rPr>
              <a:t>Platform</a:t>
            </a:r>
            <a:endParaRPr lang="he-IL" sz="3700" dirty="0">
              <a:latin typeface="Tahoma"/>
              <a:ea typeface="Tahoma"/>
              <a:cs typeface="Tahoma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14341AC1-E64C-0203-709A-C5B0D87F4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757715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42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DCFBD7-5612-480F-BED3-7820176A5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29A9A0C-1CCB-D345-6EC5-9C3247785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508125"/>
            <a:ext cx="3899982" cy="3838576"/>
          </a:xfrm>
        </p:spPr>
        <p:txBody>
          <a:bodyPr anchor="ctr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Non-Functional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Requirements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System</a:t>
            </a:r>
            <a:r>
              <a:rPr lang="he-IL">
                <a:latin typeface="Tahoma"/>
                <a:ea typeface="Tahoma"/>
                <a:cs typeface="Tahoma"/>
              </a:rPr>
              <a:t> Performance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93493-446B-45A4-9D25-97A096BDF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554357" y="402322"/>
            <a:ext cx="641183" cy="1069728"/>
            <a:chOff x="6484112" y="2967038"/>
            <a:chExt cx="641183" cy="10697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290F66-CF0B-44A8-98F9-67989433E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B1EC4FC7-CA30-496A-A81F-23F077FC3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5D6D0395-600E-4B20-8F30-0AEE77B5E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FF4B76F2-9796-41F3-B9E3-83F7B60DD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EC35DC-9637-4964-84AC-F26B998A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3" name="Freeform 68">
                <a:extLst>
                  <a:ext uri="{FF2B5EF4-FFF2-40B4-BE49-F238E27FC236}">
                    <a16:creationId xmlns:a16="http://schemas.microsoft.com/office/drawing/2014/main" id="{DBDE4896-1B60-4B58-9194-5253D8C35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14" name="Freeform 69">
                <a:extLst>
                  <a:ext uri="{FF2B5EF4-FFF2-40B4-BE49-F238E27FC236}">
                    <a16:creationId xmlns:a16="http://schemas.microsoft.com/office/drawing/2014/main" id="{59C17307-B18A-4106-97D9-D516369BA6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15" name="Line 70">
                <a:extLst>
                  <a:ext uri="{FF2B5EF4-FFF2-40B4-BE49-F238E27FC236}">
                    <a16:creationId xmlns:a16="http://schemas.microsoft.com/office/drawing/2014/main" id="{141D9497-DF71-477C-BFC8-AE0D408BA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</p:grp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F703F4-243C-4517-80DA-7AC36B7D9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159000"/>
            <a:ext cx="0" cy="540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590DB7B-C94F-1FED-3B80-4CEA456A0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770282"/>
            <a:ext cx="4451350" cy="4998693"/>
          </a:xfrm>
        </p:spPr>
        <p:txBody>
          <a:bodyPr lIns="91440" tIns="45720" rIns="91440" bIns="45720" anchor="ctr">
            <a:normAutofit fontScale="92500"/>
          </a:bodyPr>
          <a:lstStyle/>
          <a:p>
            <a:pPr marL="359410" indent="-359410"/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Scalability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handle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load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increases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without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performance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loss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Maintainability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Simplified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updates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management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through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microservices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Flexibility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Easy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feature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updates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additions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removals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Performance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Quick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data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processing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maintain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engagement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Security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Reliability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Protect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data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ensure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service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reliability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endParaRPr lang="he-IL" sz="19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5013FF-CA42-4E11-9C84-9B450958B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4900460" y="5368081"/>
            <a:ext cx="641183" cy="1069728"/>
            <a:chOff x="6484112" y="2967038"/>
            <a:chExt cx="641183" cy="10697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22AE2C0-471F-463F-81AD-036775172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86AC4227-904F-4DAA-8EB3-AA15045E6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A9C558C0-0AE1-4345-9661-C1F771AF8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70FD5E86-918D-4F6B-A6B2-DB8A113D4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1235B7-14E2-4FFE-92E8-58F11DE11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8520057A-9BA7-4A16-B939-D2BD2EEB3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9541235C-1F48-4100-872C-24CECB3B9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4D640F2-8B18-48D4-9845-20F0A8CA5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/>
                  <a:ea typeface="Tahoma"/>
                  <a:cs typeface="Tahom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2567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9D7C11-7A48-2EC2-CBB2-F19F347A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196961"/>
            <a:ext cx="10213200" cy="1311164"/>
          </a:xfrm>
        </p:spPr>
        <p:txBody>
          <a:bodyPr/>
          <a:lstStyle/>
          <a:p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Diagrams</a:t>
            </a:r>
            <a:r>
              <a:rPr lang="he-IL" b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b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System</a:t>
            </a:r>
            <a:r>
              <a:rPr lang="he-IL" b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Flows</a:t>
            </a:r>
            <a:r>
              <a:rPr lang="he-IL" b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- </a:t>
            </a:r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use</a:t>
            </a:r>
            <a:r>
              <a:rPr lang="he-IL" b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b="1" err="1">
                <a:solidFill>
                  <a:srgbClr val="0D0D0D"/>
                </a:solidFill>
                <a:latin typeface="Tahoma"/>
                <a:ea typeface="Tahoma"/>
                <a:cs typeface="Tahoma"/>
              </a:rPr>
              <a:t>case</a:t>
            </a:r>
            <a:endParaRPr lang="he-IL" b="1" err="1">
              <a:latin typeface="Tahoma"/>
              <a:ea typeface="Tahoma"/>
              <a:cs typeface="Tahoma"/>
            </a:endParaRPr>
          </a:p>
          <a:p>
            <a:endParaRPr lang="he-IL" b="1">
              <a:solidFill>
                <a:srgbClr val="000000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4" name="מציין מיקום תוכן 3" descr="תמונה שמכילה תרשים, טקסט, ציור, עיגול&#10;&#10;התיאור נוצר באופן אוטומטי">
            <a:extLst>
              <a:ext uri="{FF2B5EF4-FFF2-40B4-BE49-F238E27FC236}">
                <a16:creationId xmlns:a16="http://schemas.microsoft.com/office/drawing/2014/main" id="{7DE54B60-261F-9B3E-A9D5-C13C01890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065" y="910589"/>
            <a:ext cx="8175600" cy="5745200"/>
          </a:xfrm>
        </p:spPr>
      </p:pic>
    </p:spTree>
    <p:extLst>
      <p:ext uri="{BB962C8B-B14F-4D97-AF65-F5344CB8AC3E}">
        <p14:creationId xmlns:p14="http://schemas.microsoft.com/office/powerpoint/2010/main" val="1517681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DC59D4-CE2C-CE8E-29E7-59753B89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9" y="1210"/>
            <a:ext cx="10648207" cy="6860528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FECE7B53-F1BF-6850-9B4D-8B8B6D9C221D}"/>
              </a:ext>
            </a:extLst>
          </p:cNvPr>
          <p:cNvSpPr>
            <a:spLocks noGrp="1"/>
          </p:cNvSpPr>
          <p:nvPr/>
        </p:nvSpPr>
        <p:spPr>
          <a:xfrm>
            <a:off x="63618" y="220537"/>
            <a:ext cx="4266826" cy="49710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100" b="1">
                <a:solidFill>
                  <a:schemeClr val="bg1"/>
                </a:solidFill>
                <a:highlight>
                  <a:srgbClr val="000000"/>
                </a:highlight>
                <a:latin typeface="Tahoma"/>
                <a:ea typeface="Tahoma"/>
                <a:cs typeface="Tahoma"/>
              </a:rPr>
              <a:t>System Architecture</a:t>
            </a:r>
            <a:endParaRPr lang="he-IL" b="1">
              <a:solidFill>
                <a:schemeClr val="bg1"/>
              </a:solidFill>
              <a:highlight>
                <a:srgbClr val="000000"/>
              </a:highlight>
              <a:cs typeface="FrankRuehl"/>
            </a:endParaRPr>
          </a:p>
        </p:txBody>
      </p:sp>
    </p:spTree>
    <p:extLst>
      <p:ext uri="{BB962C8B-B14F-4D97-AF65-F5344CB8AC3E}">
        <p14:creationId xmlns:p14="http://schemas.microsoft.com/office/powerpoint/2010/main" val="1264592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C916136-255B-7015-4A50-F8545706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2800" err="1">
                <a:ea typeface="+mj-lt"/>
                <a:cs typeface="+mj-lt"/>
              </a:rPr>
              <a:t>Backend</a:t>
            </a:r>
            <a:r>
              <a:rPr lang="he-IL" sz="2800">
                <a:ea typeface="+mj-lt"/>
                <a:cs typeface="+mj-lt"/>
              </a:rPr>
              <a:t> </a:t>
            </a:r>
            <a:r>
              <a:rPr lang="he-IL" sz="2800" err="1">
                <a:ea typeface="+mj-lt"/>
                <a:cs typeface="+mj-lt"/>
              </a:rPr>
              <a:t>Development</a:t>
            </a:r>
            <a:r>
              <a:rPr lang="he-IL" sz="2800">
                <a:ea typeface="+mj-lt"/>
                <a:cs typeface="+mj-lt"/>
              </a:rPr>
              <a:t>: </a:t>
            </a:r>
            <a:r>
              <a:rPr lang="he-IL" sz="2800" err="1">
                <a:ea typeface="+mj-lt"/>
                <a:cs typeface="+mj-lt"/>
              </a:rPr>
              <a:t>Microservices</a:t>
            </a:r>
            <a:r>
              <a:rPr lang="he-IL" sz="2800">
                <a:ea typeface="+mj-lt"/>
                <a:cs typeface="+mj-lt"/>
              </a:rPr>
              <a:t> </a:t>
            </a:r>
            <a:r>
              <a:rPr lang="he-IL" sz="2800" err="1">
                <a:ea typeface="+mj-lt"/>
                <a:cs typeface="+mj-lt"/>
              </a:rPr>
              <a:t>vs</a:t>
            </a:r>
            <a:r>
              <a:rPr lang="he-IL" sz="2800">
                <a:ea typeface="+mj-lt"/>
                <a:cs typeface="+mj-lt"/>
              </a:rPr>
              <a:t>. </a:t>
            </a:r>
            <a:r>
              <a:rPr lang="he-IL" sz="2800" err="1">
                <a:ea typeface="+mj-lt"/>
                <a:cs typeface="+mj-lt"/>
              </a:rPr>
              <a:t>Monolithic</a:t>
            </a:r>
            <a:r>
              <a:rPr lang="he-IL" sz="2800">
                <a:ea typeface="+mj-lt"/>
                <a:cs typeface="+mj-lt"/>
              </a:rPr>
              <a:t> </a:t>
            </a:r>
            <a:r>
              <a:rPr lang="he-IL" sz="2800" err="1">
                <a:ea typeface="+mj-lt"/>
                <a:cs typeface="+mj-lt"/>
              </a:rPr>
              <a:t>Architecture</a:t>
            </a:r>
            <a:endParaRPr lang="he-IL" sz="2800" err="1"/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0B92C88-E0F3-31D7-5B9D-FB2252269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877018"/>
            <a:ext cx="4078800" cy="2901482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he-IL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Advantages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of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microservices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independent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development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deployment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scaling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.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תמונה 3" descr="7saDqmWa4An1GYigHr5SC8bXGNXnMpOdEUGyK9PTQq_N2_Klo-hffNv3Omp7ABUZJVlP3qoQ1-8qV5msLNFrip96zXZqv-8P2g9wyA4G-K-mT2iEdRY3a8ZCdW26gvjHcGzS0lLKn5HW2SSX=s2048">
            <a:extLst>
              <a:ext uri="{FF2B5EF4-FFF2-40B4-BE49-F238E27FC236}">
                <a16:creationId xmlns:a16="http://schemas.microsoft.com/office/drawing/2014/main" id="{4975E81F-29E2-D2C6-82FE-3492DBB1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40" y="336572"/>
            <a:ext cx="5547572" cy="61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34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13004BC-2CA6-42F5-9505-3C970B42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Scalability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in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Microservices</a:t>
            </a:r>
            <a:endParaRPr lang="he-IL">
              <a:latin typeface="Tahoma"/>
              <a:ea typeface="Tahoma"/>
              <a:cs typeface="Tahom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תמונה 4" descr="cPBW8tRF7f9hsn2V66PhudIi92IIdEMdN8f-M30Y9q9EhV7B9gGTgOfMyjNNxQKGY1XSItlzavs6zLV-d0J_gO_GHUsBgAiGAJo7BqQG7hg50QoUgzR_xRDBXe5979wE7a9wCvDEoe-kKtiACx4=s2048">
            <a:extLst>
              <a:ext uri="{FF2B5EF4-FFF2-40B4-BE49-F238E27FC236}">
                <a16:creationId xmlns:a16="http://schemas.microsoft.com/office/drawing/2014/main" id="{00EC30C2-F755-428F-55CA-AE73E59F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829446"/>
            <a:ext cx="5000400" cy="217517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u2GK0gJYcBDKW9PhXWIHK5g6pvktJDynUi5cr7W4RfG-Iw0nZQqJC_c6gNThqM3cVdxsW0oo291NYHCyVmP235T2WxDyaeFSTsENKhMQWTA_9pRAHJ6LIuRnYEtaswnmRxB2=s2048">
            <a:extLst>
              <a:ext uri="{FF2B5EF4-FFF2-40B4-BE49-F238E27FC236}">
                <a16:creationId xmlns:a16="http://schemas.microsoft.com/office/drawing/2014/main" id="{6A973F59-3397-D299-169F-5CAFAF16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3897167"/>
            <a:ext cx="5000400" cy="2087666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13D0752-0A3F-0C8E-7916-7118E40B3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290148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b="1" err="1">
                <a:ea typeface="+mn-lt"/>
                <a:cs typeface="+mn-lt"/>
              </a:rPr>
              <a:t>Vertical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scaling</a:t>
            </a:r>
            <a:endParaRPr lang="he-IL" b="1" err="1">
              <a:ea typeface="Calibri"/>
              <a:cs typeface="Calibri"/>
            </a:endParaRPr>
          </a:p>
          <a:p>
            <a:pPr marL="359410" indent="-359410"/>
            <a:r>
              <a:rPr lang="he-IL" b="1" err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Horizontal</a:t>
            </a:r>
            <a:r>
              <a:rPr lang="he-IL" b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 </a:t>
            </a:r>
            <a:r>
              <a:rPr lang="he-IL" b="1" err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scaling</a:t>
            </a:r>
            <a:endParaRPr lang="he-IL" b="1" err="1">
              <a:ea typeface="+mn-lt"/>
              <a:cs typeface="+mn-lt"/>
            </a:endParaRPr>
          </a:p>
          <a:p>
            <a:pPr marL="359410" indent="-359410"/>
            <a:r>
              <a:rPr lang="he-IL" b="1" err="1">
                <a:ea typeface="+mn-lt"/>
                <a:cs typeface="+mn-lt"/>
              </a:rPr>
              <a:t>Benefits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of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microservices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in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handling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peak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traffic</a:t>
            </a:r>
            <a:r>
              <a:rPr lang="he-IL" b="1">
                <a:ea typeface="+mn-lt"/>
                <a:cs typeface="+mn-lt"/>
              </a:rPr>
              <a:t> </a:t>
            </a:r>
            <a:r>
              <a:rPr lang="he-IL" b="1" err="1">
                <a:ea typeface="+mn-lt"/>
                <a:cs typeface="+mn-lt"/>
              </a:rPr>
              <a:t>efficiently</a:t>
            </a:r>
            <a:r>
              <a:rPr lang="he-IL" b="1">
                <a:ea typeface="+mn-lt"/>
                <a:cs typeface="+mn-lt"/>
              </a:rPr>
              <a:t>.</a:t>
            </a:r>
            <a:endParaRPr lang="he-IL" b="1">
              <a:ea typeface="Calibri"/>
              <a:cs typeface="Calibri"/>
            </a:endParaRPr>
          </a:p>
          <a:p>
            <a:pPr marL="359410" indent="-359410"/>
            <a:endParaRPr lang="he-IL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0180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818FA50-DEBB-D414-BFDE-422AB817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Role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of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the</a:t>
            </a:r>
            <a:r>
              <a:rPr lang="he-IL">
                <a:latin typeface="Tahoma"/>
                <a:ea typeface="Tahoma"/>
                <a:cs typeface="Tahoma"/>
              </a:rPr>
              <a:t> API </a:t>
            </a:r>
            <a:r>
              <a:rPr lang="he-IL" err="1">
                <a:latin typeface="Tahoma"/>
                <a:ea typeface="Tahoma"/>
                <a:cs typeface="Tahoma"/>
              </a:rPr>
              <a:t>Gateway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3" descr="A diagram of a api gateway&#10;&#10;Description automatically generated">
            <a:extLst>
              <a:ext uri="{FF2B5EF4-FFF2-40B4-BE49-F238E27FC236}">
                <a16:creationId xmlns:a16="http://schemas.microsoft.com/office/drawing/2014/main" id="{116C7FFF-A7A9-7512-CB9A-BA2D9A05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358947"/>
            <a:ext cx="4999885" cy="21374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9A6B40F-DD24-95EC-AECD-56CEE637B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2901482"/>
          </a:xfrm>
        </p:spPr>
        <p:txBody>
          <a:bodyPr lIns="91440" tIns="45720" rIns="91440" bIns="45720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Functions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of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the</a:t>
            </a:r>
            <a:r>
              <a:rPr lang="he-IL">
                <a:latin typeface="Tahoma"/>
                <a:ea typeface="Tahoma"/>
                <a:cs typeface="Tahoma"/>
              </a:rPr>
              <a:t> API </a:t>
            </a:r>
            <a:r>
              <a:rPr lang="he-IL" err="1">
                <a:latin typeface="Tahoma"/>
                <a:ea typeface="Tahoma"/>
                <a:cs typeface="Tahoma"/>
              </a:rPr>
              <a:t>Gateway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in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routing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requests</a:t>
            </a:r>
            <a:r>
              <a:rPr lang="he-IL"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Additional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responsibilities</a:t>
            </a:r>
            <a:r>
              <a:rPr lang="he-IL">
                <a:latin typeface="Tahoma"/>
                <a:ea typeface="Tahoma"/>
                <a:cs typeface="Tahoma"/>
              </a:rPr>
              <a:t>: </a:t>
            </a:r>
            <a:r>
              <a:rPr lang="he-IL" err="1">
                <a:latin typeface="Tahoma"/>
                <a:ea typeface="Tahoma"/>
                <a:cs typeface="Tahoma"/>
              </a:rPr>
              <a:t>authentication</a:t>
            </a:r>
            <a:r>
              <a:rPr lang="he-IL"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latin typeface="Tahoma"/>
                <a:ea typeface="Tahoma"/>
                <a:cs typeface="Tahoma"/>
              </a:rPr>
              <a:t>security</a:t>
            </a:r>
            <a:r>
              <a:rPr lang="he-IL"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latin typeface="Tahoma"/>
                <a:ea typeface="Tahoma"/>
                <a:cs typeface="Tahoma"/>
              </a:rPr>
              <a:t>caching</a:t>
            </a:r>
            <a:r>
              <a:rPr lang="he-IL"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7054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A43EF1E-588D-C2E2-63D2-EBB016DF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207399"/>
            <a:ext cx="3886200" cy="2168399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Challenges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Large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Platforms</a:t>
            </a:r>
          </a:p>
          <a:p>
            <a:pPr algn="ctr"/>
            <a:endParaRPr lang="he-IL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B1EA936B-E66B-0385-C644-59AB1193B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1" r="-10" b="-10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115C00-FBB2-BED1-DDCD-5C4FA03D8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287" y="2664009"/>
            <a:ext cx="4847832" cy="1757393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Millions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simultaneous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visits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strain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resources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Need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fast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responsive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experiences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competitive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tech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landscape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600">
              <a:solidFill>
                <a:srgbClr val="000000">
                  <a:alpha val="60000"/>
                </a:srgb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9504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EADD248-5702-C2A6-A83C-BC4199A9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6575"/>
            <a:ext cx="3892550" cy="1453003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2800" err="1">
                <a:latin typeface="Tahoma"/>
                <a:ea typeface="Tahoma"/>
                <a:cs typeface="Tahoma"/>
              </a:rPr>
              <a:t>Freedom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in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Frameworks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and</a:t>
            </a:r>
            <a:r>
              <a:rPr lang="he-IL" sz="2800">
                <a:latin typeface="Tahoma"/>
                <a:ea typeface="Tahoma"/>
                <a:cs typeface="Tahoma"/>
              </a:rPr>
              <a:t> </a:t>
            </a:r>
            <a:r>
              <a:rPr lang="he-IL" sz="2800" err="1">
                <a:latin typeface="Tahoma"/>
                <a:ea typeface="Tahoma"/>
                <a:cs typeface="Tahoma"/>
              </a:rPr>
              <a:t>Tools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5F5159-7FBE-62AF-962F-511CDC9F6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44" y="2862174"/>
            <a:ext cx="3731999" cy="1422015"/>
          </a:xfrm>
        </p:spPr>
        <p:txBody>
          <a:bodyPr lIns="91440" tIns="45720" rIns="91440" bIns="45720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Flexibility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in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choosing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programming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languages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and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databases</a:t>
            </a:r>
            <a:r>
              <a:rPr lang="he-IL"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pic>
        <p:nvPicPr>
          <p:cNvPr id="4" name="Picture 3" descr="Construction tools and gears">
            <a:extLst>
              <a:ext uri="{FF2B5EF4-FFF2-40B4-BE49-F238E27FC236}">
                <a16:creationId xmlns:a16="http://schemas.microsoft.com/office/drawing/2014/main" id="{8A79033F-1683-28CC-8328-7EA1F239D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9" r="4946" b="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03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Design</a:t>
            </a:r>
            <a:r>
              <a:rPr lang="he-IL" sz="3100">
                <a:latin typeface="Tahoma"/>
                <a:ea typeface="Tahoma"/>
                <a:cs typeface="Tahoma"/>
              </a:rPr>
              <a:t>: </a:t>
            </a:r>
            <a:r>
              <a:rPr lang="he-IL" sz="3100" err="1">
                <a:latin typeface="Tahoma"/>
                <a:ea typeface="Tahoma"/>
                <a:cs typeface="Tahoma"/>
              </a:rPr>
              <a:t>Crafting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the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Implementation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Strategy</a:t>
            </a:r>
            <a:endParaRPr lang="he-IL" sz="3100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ECF64617-D25B-0829-B532-A9966028F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8" r="48157" b="5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986" y="2413468"/>
            <a:ext cx="6318000" cy="278611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Importance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considering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both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Functional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Non-Functional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requirements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design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decisions</a:t>
            </a: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Highlighting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goal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designing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fast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performant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features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like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background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playback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offline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listening</a:t>
            </a: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Decision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Flutter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its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speed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performance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developer-friendly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features</a:t>
            </a: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</a:pP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01534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-2276"/>
            <a:ext cx="10213200" cy="1510401"/>
          </a:xfrm>
        </p:spPr>
        <p:txBody>
          <a:bodyPr/>
          <a:lstStyle/>
          <a:p>
            <a:r>
              <a:rPr lang="he-IL" err="1">
                <a:latin typeface="Tahoma"/>
                <a:ea typeface="Tahoma"/>
                <a:cs typeface="Tahoma"/>
              </a:rPr>
              <a:t>Main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Pages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Overview</a:t>
            </a:r>
          </a:p>
        </p:txBody>
      </p:sp>
      <p:pic>
        <p:nvPicPr>
          <p:cNvPr id="4" name="מציין מיקום תוכן 3" descr="תמונה שמכילה טקסט, תרשים, צילום מסך, קו&#10;&#10;התיאור נוצר באופן אוטומטי">
            <a:extLst>
              <a:ext uri="{FF2B5EF4-FFF2-40B4-BE49-F238E27FC236}">
                <a16:creationId xmlns:a16="http://schemas.microsoft.com/office/drawing/2014/main" id="{D09E78B4-7C6E-0649-6CAC-39306641E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7679" y="284406"/>
            <a:ext cx="3834295" cy="5606359"/>
          </a:xfrm>
        </p:spPr>
      </p:pic>
      <p:graphicFrame>
        <p:nvGraphicFramePr>
          <p:cNvPr id="13" name="מציין מיקום תוכן 2">
            <a:extLst>
              <a:ext uri="{FF2B5EF4-FFF2-40B4-BE49-F238E27FC236}">
                <a16:creationId xmlns:a16="http://schemas.microsoft.com/office/drawing/2014/main" id="{158C9674-72CE-532A-B009-E9D28976F150}"/>
              </a:ext>
            </a:extLst>
          </p:cNvPr>
          <p:cNvGraphicFramePr/>
          <p:nvPr/>
        </p:nvGraphicFramePr>
        <p:xfrm>
          <a:off x="989400" y="1719055"/>
          <a:ext cx="6281722" cy="478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47" name="מציין מיקום תוכן 2">
            <a:extLst>
              <a:ext uri="{FF2B5EF4-FFF2-40B4-BE49-F238E27FC236}">
                <a16:creationId xmlns:a16="http://schemas.microsoft.com/office/drawing/2014/main" id="{158C9674-72CE-532A-B009-E9D28976F150}"/>
              </a:ext>
            </a:extLst>
          </p:cNvPr>
          <p:cNvGraphicFramePr/>
          <p:nvPr/>
        </p:nvGraphicFramePr>
        <p:xfrm>
          <a:off x="989400" y="1719055"/>
          <a:ext cx="6281722" cy="478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23938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4C0A238-86B7-191D-3D75-AA4D3F59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400" err="1">
                <a:latin typeface="Tahoma"/>
                <a:ea typeface="Tahoma"/>
                <a:cs typeface="Tahoma"/>
              </a:rPr>
              <a:t>Home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Page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DEBB75C-928B-F3F5-8C8F-1247220DA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Most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watched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topics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(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tags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)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Personally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recommended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audios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מציין מיקום תוכן 3" descr="תמונה שמכילה טקסט, תרשים, צילום מסך, קו&#10;&#10;התיאור נוצר באופן אוטומטי">
            <a:extLst>
              <a:ext uri="{FF2B5EF4-FFF2-40B4-BE49-F238E27FC236}">
                <a16:creationId xmlns:a16="http://schemas.microsoft.com/office/drawing/2014/main" id="{17073D76-F4E4-7914-5697-5F480BBC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84" y="531809"/>
            <a:ext cx="3962944" cy="57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10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4C0A238-86B7-191D-3D75-AA4D3F59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400" err="1">
                <a:latin typeface="Tahoma"/>
                <a:ea typeface="Tahoma"/>
                <a:cs typeface="Tahoma"/>
              </a:rPr>
              <a:t>Search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and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Explore</a:t>
            </a:r>
            <a:r>
              <a:rPr lang="he-IL" sz="3400">
                <a:latin typeface="Tahoma"/>
                <a:ea typeface="Tahoma"/>
                <a:cs typeface="Tahoma"/>
              </a:rPr>
              <a:t> </a:t>
            </a:r>
            <a:r>
              <a:rPr lang="he-IL" sz="3400" err="1">
                <a:latin typeface="Tahoma"/>
                <a:ea typeface="Tahoma"/>
                <a:cs typeface="Tahoma"/>
              </a:rPr>
              <a:t>Page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DEBB75C-928B-F3F5-8C8F-1247220DA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Search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Functionality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Trending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(</a:t>
            </a:r>
            <a:r>
              <a:rPr lang="he-IL" i="1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horizontal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)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Trending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Playlists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(</a:t>
            </a:r>
            <a:r>
              <a:rPr lang="he-IL" i="1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horizontal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)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Major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Topics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טקסט, צילום מסך, תרשים, גופן&#10;&#10;התיאור נוצר באופן אוטומטי">
            <a:extLst>
              <a:ext uri="{FF2B5EF4-FFF2-40B4-BE49-F238E27FC236}">
                <a16:creationId xmlns:a16="http://schemas.microsoft.com/office/drawing/2014/main" id="{2CD3CA83-361B-CC01-D5E4-990E8FBF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452" y="540033"/>
            <a:ext cx="4851234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00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My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Listening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Page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Can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view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Likes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&amp;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History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Personally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created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playlists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Button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creating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a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new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playlist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טקסט, צילום מסך, תרשים, עיגול&#10;&#10;התיאור נוצר באופן אוטומטי">
            <a:extLst>
              <a:ext uri="{FF2B5EF4-FFF2-40B4-BE49-F238E27FC236}">
                <a16:creationId xmlns:a16="http://schemas.microsoft.com/office/drawing/2014/main" id="{EA74B8A7-DE41-2750-CC60-941D59FB2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554175"/>
            <a:ext cx="4999885" cy="57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86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My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Profile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Public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personal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profile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page</a:t>
            </a:r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Upload</a:t>
            </a:r>
            <a:r>
              <a:rPr lang="he-IL"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button</a:t>
            </a:r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Scrollable</a:t>
            </a:r>
            <a:r>
              <a:rPr lang="he-IL"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latin typeface="Tahoma"/>
                <a:ea typeface="Tahoma"/>
                <a:cs typeface="Tahoma"/>
              </a:rPr>
              <a:t>card-view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list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of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previous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uploads</a:t>
            </a:r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Options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share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link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profile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edit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the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profile</a:t>
            </a: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טקסט, תרשים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7D4766F7-26B9-C7EF-323C-96504B7C6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313"/>
          <a:stretch/>
        </p:blipFill>
        <p:spPr>
          <a:xfrm>
            <a:off x="6651127" y="828593"/>
            <a:ext cx="4999885" cy="51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Upload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New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br>
              <a:rPr lang="he-IL">
                <a:latin typeface="Tahoma"/>
                <a:ea typeface="Tahoma"/>
                <a:cs typeface="Tahoma"/>
              </a:rPr>
            </a:br>
            <a:r>
              <a:rPr lang="he-IL"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latin typeface="Tahoma"/>
                <a:ea typeface="Tahoma"/>
                <a:cs typeface="Tahoma"/>
              </a:rPr>
              <a:t>Screen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Enter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info</a:t>
            </a:r>
            <a:endParaRPr lang="en-US" err="1"/>
          </a:p>
          <a:p>
            <a:pPr marL="359410" indent="-359410"/>
            <a:r>
              <a:rPr lang="he-IL" err="1">
                <a:solidFill>
                  <a:srgbClr val="000000">
                    <a:alpha val="60000"/>
                  </a:srgbClr>
                </a:solidFill>
                <a:latin typeface="Tahoma"/>
                <a:ea typeface="Tahoma"/>
                <a:cs typeface="Tahoma"/>
              </a:rPr>
              <a:t>Upload</a:t>
            </a:r>
            <a:r>
              <a:rPr lang="he-IL">
                <a:solidFill>
                  <a:srgbClr val="000000">
                    <a:alpha val="60000"/>
                  </a:srgb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>
                    <a:alpha val="60000"/>
                  </a:srgbClr>
                </a:solidFill>
                <a:latin typeface="Tahoma"/>
                <a:ea typeface="Tahoma"/>
                <a:cs typeface="Tahoma"/>
              </a:rPr>
              <a:t>Audio</a:t>
            </a:r>
          </a:p>
          <a:p>
            <a:pPr marL="359410" indent="-359410"/>
            <a:r>
              <a:rPr lang="he-IL" err="1">
                <a:solidFill>
                  <a:srgbClr val="000000">
                    <a:alpha val="60000"/>
                  </a:srgbClr>
                </a:solidFill>
                <a:latin typeface="Tahoma"/>
                <a:ea typeface="Tahoma"/>
                <a:cs typeface="Tahoma"/>
              </a:rPr>
              <a:t>Upload</a:t>
            </a:r>
            <a:r>
              <a:rPr lang="he-IL">
                <a:solidFill>
                  <a:srgbClr val="000000">
                    <a:alpha val="60000"/>
                  </a:srgbClr>
                </a:solidFill>
                <a:latin typeface="Tahoma"/>
                <a:ea typeface="Tahoma"/>
                <a:cs typeface="Tahoma"/>
              </a:rPr>
              <a:t> Thumbnail</a:t>
            </a:r>
          </a:p>
          <a:p>
            <a:pPr marL="359410" indent="-359410"/>
            <a:endParaRPr lang="he-IL">
              <a:solidFill>
                <a:srgbClr val="000000">
                  <a:alpha val="60000"/>
                </a:srgbClr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upload audio program&#10;&#10;Description automatically generated">
            <a:extLst>
              <a:ext uri="{FF2B5EF4-FFF2-40B4-BE49-F238E27FC236}">
                <a16:creationId xmlns:a16="http://schemas.microsoft.com/office/drawing/2014/main" id="{D58DD82B-82BB-AF21-01E6-089DC38C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710343"/>
            <a:ext cx="4999885" cy="54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70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Login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Screen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Prompted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certain</a:t>
            </a:r>
            <a:r>
              <a:rPr lang="he-IL">
                <a:latin typeface="Tahoma"/>
                <a:ea typeface="Tahoma"/>
                <a:cs typeface="Tahoma"/>
              </a:rPr>
              <a:t> pages</a:t>
            </a:r>
            <a:endParaRPr lang="en-US"/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login screen&#10;&#10;Description automatically generated">
            <a:extLst>
              <a:ext uri="{FF2B5EF4-FFF2-40B4-BE49-F238E27FC236}">
                <a16:creationId xmlns:a16="http://schemas.microsoft.com/office/drawing/2014/main" id="{AE6E5AD9-CE7B-7EFD-55F1-A8CA9828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80" y="540033"/>
            <a:ext cx="3696178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04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Player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Screen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Proprietary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Media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Player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Many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useful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actions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טקסט, צילום מסך, תרשים, גופן&#10;&#10;התיאור נוצר באופן אוטומטי">
            <a:extLst>
              <a:ext uri="{FF2B5EF4-FFF2-40B4-BE49-F238E27FC236}">
                <a16:creationId xmlns:a16="http://schemas.microsoft.com/office/drawing/2014/main" id="{1FC4E719-2CFE-1BA2-BEEA-A75D328A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688009"/>
            <a:ext cx="4999885" cy="547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0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0367C1-8D80-12C8-85F6-8B8E9D07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Adapting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Architecture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Traffic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Features</a:t>
            </a:r>
            <a:endParaRPr lang="he-IL" err="1">
              <a:latin typeface="Tahoma"/>
              <a:ea typeface="Tahoma"/>
              <a:cs typeface="Tahoma"/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5E2F9E8B-89C4-2E09-9257-569A1CB9B0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9400" y="1685925"/>
          <a:ext cx="10213200" cy="4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1012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sz="3700" err="1">
                <a:latin typeface="Tahoma"/>
                <a:ea typeface="Tahoma"/>
                <a:cs typeface="Tahoma"/>
              </a:rPr>
              <a:t>Minimized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Audio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Player</a:t>
            </a:r>
            <a:r>
              <a:rPr lang="he-IL" sz="3700">
                <a:latin typeface="Tahoma"/>
                <a:ea typeface="Tahoma"/>
                <a:cs typeface="Tahoma"/>
              </a:rPr>
              <a:t> </a:t>
            </a:r>
            <a:r>
              <a:rPr lang="he-IL" sz="3700" err="1">
                <a:latin typeface="Tahoma"/>
                <a:ea typeface="Tahoma"/>
                <a:cs typeface="Tahoma"/>
              </a:rPr>
              <a:t>Component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visible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floating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above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whatever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the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screen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when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playing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טקסט, גופן, תרשים, קו&#10;&#10;התיאור נוצר באופן אוטומטי">
            <a:extLst>
              <a:ext uri="{FF2B5EF4-FFF2-40B4-BE49-F238E27FC236}">
                <a16:creationId xmlns:a16="http://schemas.microsoft.com/office/drawing/2014/main" id="{5784DEE7-0AC5-E31C-A63F-FD4CA9EA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2121453"/>
            <a:ext cx="4999885" cy="261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56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F3AFB46-2221-B11E-41B6-4E0E84A0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Data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Storage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2C1016-581B-05F5-61B5-D9F354D7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lIns="91440" tIns="45720" rIns="91440" bIns="45720" anchor="ctr">
            <a:normAutofit/>
          </a:bodyPr>
          <a:lstStyle/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Overview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of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where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user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data</a:t>
            </a:r>
            <a:r>
              <a:rPr lang="he-IL"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metadata</a:t>
            </a:r>
            <a:r>
              <a:rPr lang="he-IL">
                <a:latin typeface="Tahoma"/>
                <a:ea typeface="Tahoma"/>
                <a:cs typeface="Tahoma"/>
              </a:rPr>
              <a:t>, </a:t>
            </a:r>
            <a:r>
              <a:rPr lang="he-IL" err="1">
                <a:latin typeface="Tahoma"/>
                <a:ea typeface="Tahoma"/>
                <a:cs typeface="Tahoma"/>
              </a:rPr>
              <a:t>and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playlist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information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are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stored</a:t>
            </a:r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latin typeface="Tahoma"/>
                <a:ea typeface="Tahoma"/>
                <a:cs typeface="Tahoma"/>
              </a:rPr>
              <a:t>Mention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of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the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cloud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storage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solution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for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audio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files</a:t>
            </a:r>
            <a:endParaRPr lang="he-IL">
              <a:latin typeface="Tahoma"/>
              <a:ea typeface="Tahoma"/>
              <a:cs typeface="Tahoma"/>
            </a:endParaRP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pic>
        <p:nvPicPr>
          <p:cNvPr id="7" name="תמונה 6" descr="תמונה שמכילה טקסט, תרשים, קו, מקביל&#10;&#10;התיאור נוצר באופן אוטומטי">
            <a:extLst>
              <a:ext uri="{FF2B5EF4-FFF2-40B4-BE49-F238E27FC236}">
                <a16:creationId xmlns:a16="http://schemas.microsoft.com/office/drawing/2014/main" id="{392F6A27-6C19-1D0B-422E-84EBB539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65" y="2934195"/>
            <a:ext cx="7275673" cy="36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00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45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4D6C644-20BD-FC23-14A4-5C42855C6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235" y="395288"/>
            <a:ext cx="10023531" cy="111283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/>
              <a:t>Audio File Storage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 descr="תמונה שמכילה טקסט, תרשים, צילום מסך, מקביל&#10;&#10;התיאור נוצר באופן אוטומטי">
            <a:extLst>
              <a:ext uri="{FF2B5EF4-FFF2-40B4-BE49-F238E27FC236}">
                <a16:creationId xmlns:a16="http://schemas.microsoft.com/office/drawing/2014/main" id="{804F90BD-56DB-DDD3-94C7-6AC7BA8D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78" y="2445460"/>
            <a:ext cx="7785965" cy="35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29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6CDB050-1C1B-0113-C3B0-F6113BAF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Playlist Information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0D064CE7-D95A-C447-7E05-3B7E2619C418}"/>
              </a:ext>
            </a:extLst>
          </p:cNvPr>
          <p:cNvSpPr txBox="1">
            <a:spLocks/>
          </p:cNvSpPr>
          <p:nvPr/>
        </p:nvSpPr>
        <p:spPr>
          <a:xfrm>
            <a:off x="990000" y="2361601"/>
            <a:ext cx="4078800" cy="3416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60000" indent="-360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indent="-359410">
              <a:lnSpc>
                <a:spcPct val="14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Explanation of the playlist data structure</a:t>
            </a:r>
          </a:p>
          <a:p>
            <a:pPr marL="359410" indent="-359410">
              <a:lnSpc>
                <a:spcPct val="14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MongoDB (NoSQL)</a:t>
            </a:r>
          </a:p>
          <a:p>
            <a:pPr marL="359410" indent="-359410">
              <a:lnSpc>
                <a:spcPct val="14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Importance of managing playlists separately from other functionalities</a:t>
            </a:r>
          </a:p>
          <a:p>
            <a:pPr marL="359410" indent="-359410">
              <a:lnSpc>
                <a:spcPct val="140000"/>
              </a:lnSpc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מציין מיקום תוכן 3" descr="תמונה שמכילה טקסט, צילום מסך, גופן, מספר&#10;&#10;התיאור נוצר באופן אוטומטי">
            <a:extLst>
              <a:ext uri="{FF2B5EF4-FFF2-40B4-BE49-F238E27FC236}">
                <a16:creationId xmlns:a16="http://schemas.microsoft.com/office/drawing/2014/main" id="{40B63164-084C-B35D-4BA0-09CD1D975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769" y="540033"/>
            <a:ext cx="3878600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85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A9CF3E4-B656-96AC-3C5A-B009A199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Services</a:t>
            </a: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B380FF4-A413-2ED6-A313-42D1B7436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lIns="91440" tIns="45720" rIns="91440" bIns="45720" anchor="ctr">
            <a:normAutofit/>
          </a:bodyPr>
          <a:lstStyle/>
          <a:p>
            <a:pPr marL="359410" indent="-359410"/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Dedicated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services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each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data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context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Technologies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containerization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scalability</a:t>
            </a:r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9" name="Picture 4" descr="CPU with binary numbers and blueprint">
            <a:extLst>
              <a:ext uri="{FF2B5EF4-FFF2-40B4-BE49-F238E27FC236}">
                <a16:creationId xmlns:a16="http://schemas.microsoft.com/office/drawing/2014/main" id="{A4D1F6F0-DA6A-F51E-D550-215C4CD58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81" r="-2" b="16518"/>
          <a:stretch/>
        </p:blipFill>
        <p:spPr>
          <a:xfrm>
            <a:off x="20" y="3429000"/>
            <a:ext cx="121919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8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C4E9FF6-2519-576D-5A5A-EA31FE76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>
                <a:ea typeface="+mj-lt"/>
                <a:cs typeface="+mj-lt"/>
              </a:rPr>
              <a:t>API </a:t>
            </a:r>
            <a:r>
              <a:rPr lang="he-IL" err="1">
                <a:ea typeface="+mj-lt"/>
                <a:cs typeface="+mj-lt"/>
              </a:rPr>
              <a:t>Gateway</a:t>
            </a:r>
            <a:endParaRPr lang="he-IL" err="1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179B3D-06CF-7B23-44A4-E63AB839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877018"/>
            <a:ext cx="4078800" cy="2901482"/>
          </a:xfrm>
        </p:spPr>
        <p:txBody>
          <a:bodyPr lIns="91440" tIns="45720" rIns="91440" bIns="45720">
            <a:normAutofit/>
          </a:bodyPr>
          <a:lstStyle/>
          <a:p>
            <a:pPr marL="359410" indent="-359410"/>
            <a:r>
              <a:rPr lang="he-IL" err="1">
                <a:latin typeface="Calibri"/>
                <a:ea typeface="Calibri"/>
                <a:cs typeface="Tahoma"/>
              </a:rPr>
              <a:t>How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will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the</a:t>
            </a:r>
            <a:r>
              <a:rPr lang="he-IL">
                <a:latin typeface="Calibri"/>
                <a:ea typeface="Calibri"/>
                <a:cs typeface="Tahoma"/>
              </a:rPr>
              <a:t> API </a:t>
            </a:r>
            <a:r>
              <a:rPr lang="he-IL" err="1">
                <a:latin typeface="Calibri"/>
                <a:ea typeface="Calibri"/>
                <a:cs typeface="Tahoma"/>
              </a:rPr>
              <a:t>Gateway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look</a:t>
            </a:r>
            <a:r>
              <a:rPr lang="he-IL">
                <a:latin typeface="Calibri"/>
                <a:ea typeface="Calibri"/>
                <a:cs typeface="Tahoma"/>
              </a:rPr>
              <a:t>?</a:t>
            </a:r>
          </a:p>
          <a:p>
            <a:pPr marL="359410" indent="-359410"/>
            <a:r>
              <a:rPr lang="he-IL" err="1">
                <a:latin typeface="Calibri"/>
                <a:ea typeface="Calibri"/>
                <a:cs typeface="Tahoma"/>
              </a:rPr>
              <a:t>Wy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did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we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choose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to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build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it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this</a:t>
            </a:r>
            <a:r>
              <a:rPr lang="he-IL">
                <a:latin typeface="Calibri"/>
                <a:ea typeface="Calibri"/>
                <a:cs typeface="Tahoma"/>
              </a:rPr>
              <a:t> </a:t>
            </a:r>
            <a:r>
              <a:rPr lang="he-IL" err="1">
                <a:latin typeface="Calibri"/>
                <a:ea typeface="Calibri"/>
                <a:cs typeface="Tahoma"/>
              </a:rPr>
              <a:t>way</a:t>
            </a:r>
            <a:r>
              <a:rPr lang="he-IL">
                <a:latin typeface="Calibri"/>
                <a:ea typeface="Calibri"/>
                <a:cs typeface="Tahoma"/>
              </a:rPr>
              <a:t>?</a:t>
            </a: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pic>
        <p:nvPicPr>
          <p:cNvPr id="4" name="Picture 3" descr="Ancient palace gate">
            <a:extLst>
              <a:ext uri="{FF2B5EF4-FFF2-40B4-BE49-F238E27FC236}">
                <a16:creationId xmlns:a16="http://schemas.microsoft.com/office/drawing/2014/main" id="{F164FD90-F26A-0E8D-3D05-46FD6D029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87" r="2" b="4821"/>
          <a:stretch/>
        </p:blipFill>
        <p:spPr>
          <a:xfrm>
            <a:off x="6080462" y="10"/>
            <a:ext cx="611153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95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Testing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Plan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F7FB-0B84-F2A9-1C0E-CB6F8114C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57" r="27949" b="6250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785582" cy="290148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Objectives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Ensure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functionality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performance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,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user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experience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Testing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methods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Manual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automated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testing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techniques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Focus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Functional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testing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usability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testing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using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a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black-box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9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methodology</a:t>
            </a:r>
            <a:r>
              <a:rPr lang="he-IL" sz="19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9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21322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395289"/>
            <a:ext cx="3886200" cy="1594290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Testing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with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Desktop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and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Mobile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Devices</a:t>
            </a:r>
          </a:p>
        </p:txBody>
      </p:sp>
      <p:pic>
        <p:nvPicPr>
          <p:cNvPr id="5" name="Picture 4" descr="Laptop on a table">
            <a:extLst>
              <a:ext uri="{FF2B5EF4-FFF2-40B4-BE49-F238E27FC236}">
                <a16:creationId xmlns:a16="http://schemas.microsoft.com/office/drawing/2014/main" id="{600B6F24-9983-9691-3816-C89EB65C2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3" r="19984" b="-3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398" y="2479453"/>
            <a:ext cx="3888260" cy="3336126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Desktop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/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laptop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requirements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Minimum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hardware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capabilities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Mobile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devices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: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Testing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on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various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(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iOS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Android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)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to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ensure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compatibility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and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7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functionality</a:t>
            </a:r>
            <a:r>
              <a:rPr lang="he-IL" sz="17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</a:pPr>
            <a:endParaRPr lang="he-IL" sz="17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55481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34FD07-21E6-12AD-4492-3632C08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cs typeface="FrankRuehl"/>
              </a:rPr>
              <a:t>Software</a:t>
            </a:r>
            <a:r>
              <a:rPr lang="he-IL">
                <a:cs typeface="FrankRuehl"/>
              </a:rPr>
              <a:t> </a:t>
            </a:r>
            <a:r>
              <a:rPr lang="he-IL" err="1">
                <a:cs typeface="FrankRuehl"/>
              </a:rPr>
              <a:t>Testing</a:t>
            </a:r>
            <a:r>
              <a:rPr lang="he-IL">
                <a:cs typeface="FrankRuehl"/>
              </a:rPr>
              <a:t> </a:t>
            </a:r>
            <a:r>
              <a:rPr lang="he-IL" err="1">
                <a:cs typeface="FrankRuehl"/>
              </a:rPr>
              <a:t>Environments</a:t>
            </a:r>
            <a:endParaRPr lang="he-IL" err="1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558DDA64-2CBC-F84D-12D1-686B105EA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9" r="27153" b="-3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B9EEB4-6970-66DB-97CB-AD5804CE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290148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Operating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Systems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Windows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macOS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Android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iOS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.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Web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Browsers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Chrome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Firefox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Safari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.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Testing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Tools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Selenium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web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tests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XCTest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for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iOS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.</a:t>
            </a:r>
          </a:p>
          <a:p>
            <a:pPr marL="359410" indent="-359410"/>
            <a:endParaRPr lang="he-IL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3674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B813753-3169-F49F-521A-757C937D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he-IL" sz="4800">
                <a:cs typeface="FrankRuehl"/>
              </a:rPr>
              <a:t>What we are going to test generally</a:t>
            </a:r>
            <a:endParaRPr lang="he-IL" sz="48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4BEA0942-77BF-024A-598E-63D0C69742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632464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177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F8227FF-E74C-87B4-1757-2555458C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280467"/>
            <a:ext cx="4051852" cy="1897002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sz="3300" b="1" err="1">
                <a:latin typeface="Tahoma"/>
                <a:ea typeface="Tahoma"/>
                <a:cs typeface="Tahoma"/>
              </a:rPr>
              <a:t>Introduction</a:t>
            </a:r>
            <a:r>
              <a:rPr lang="he-IL" sz="3300" b="1">
                <a:latin typeface="Tahoma"/>
                <a:ea typeface="Tahoma"/>
                <a:cs typeface="Tahoma"/>
              </a:rPr>
              <a:t> </a:t>
            </a:r>
            <a:r>
              <a:rPr lang="he-IL" sz="3300" b="1" err="1">
                <a:latin typeface="Tahoma"/>
                <a:ea typeface="Tahoma"/>
                <a:cs typeface="Tahoma"/>
              </a:rPr>
              <a:t>to</a:t>
            </a:r>
            <a:r>
              <a:rPr lang="he-IL" sz="3300" b="1">
                <a:latin typeface="Tahoma"/>
                <a:ea typeface="Tahoma"/>
                <a:cs typeface="Tahoma"/>
              </a:rPr>
              <a:t> </a:t>
            </a:r>
            <a:r>
              <a:rPr lang="he-IL" sz="3300" b="1" err="1">
                <a:latin typeface="Tahoma"/>
                <a:ea typeface="Tahoma"/>
                <a:cs typeface="Tahoma"/>
              </a:rPr>
              <a:t>Microservices</a:t>
            </a:r>
            <a:endParaRPr lang="he-IL" sz="3300">
              <a:latin typeface="Tahoma"/>
              <a:ea typeface="Tahoma"/>
              <a:cs typeface="Tahoma"/>
            </a:endParaRPr>
          </a:p>
          <a:p>
            <a:pPr algn="ctr"/>
            <a:endParaRPr lang="he-IL" sz="3300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AF45B916-FAF4-AF32-7EFD-F4072B8E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" r="36519" b="-438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34CAD0-C016-E238-664A-5EC25B84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8254" y="2177649"/>
            <a:ext cx="4604875" cy="2587599"/>
          </a:xfrm>
        </p:spPr>
        <p:txBody>
          <a:bodyPr lIns="91440" tIns="45720" rIns="91440" bIns="45720" anchor="t">
            <a:noAutofit/>
          </a:bodyPr>
          <a:lstStyle/>
          <a:p>
            <a:pPr marL="359410" indent="-359410">
              <a:lnSpc>
                <a:spcPct val="11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Microservices Architecture as a Solution</a:t>
            </a:r>
          </a:p>
          <a:p>
            <a:pPr marL="702310" indent="-342900">
              <a:lnSpc>
                <a:spcPct val="11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What is "Microservices"?</a:t>
            </a:r>
          </a:p>
        </p:txBody>
      </p:sp>
    </p:spTree>
    <p:extLst>
      <p:ext uri="{BB962C8B-B14F-4D97-AF65-F5344CB8AC3E}">
        <p14:creationId xmlns:p14="http://schemas.microsoft.com/office/powerpoint/2010/main" val="151094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6BE1E91-DD13-D221-E3E2-3B40B495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>
                <a:cs typeface="FrankRuehl"/>
              </a:rPr>
              <a:t>Thank </a:t>
            </a:r>
            <a:r>
              <a:rPr lang="he-IL" err="1">
                <a:cs typeface="FrankRuehl"/>
              </a:rPr>
              <a:t>you</a:t>
            </a:r>
            <a:r>
              <a:rPr lang="he-IL">
                <a:cs typeface="FrankRuehl"/>
              </a:rPr>
              <a:t> </a:t>
            </a:r>
            <a:r>
              <a:rPr lang="he-IL" err="1">
                <a:cs typeface="FrankRuehl"/>
              </a:rPr>
              <a:t>for</a:t>
            </a:r>
            <a:r>
              <a:rPr lang="he-IL">
                <a:cs typeface="FrankRuehl"/>
              </a:rPr>
              <a:t> </a:t>
            </a:r>
            <a:r>
              <a:rPr lang="he-IL" err="1">
                <a:cs typeface="FrankRuehl"/>
              </a:rPr>
              <a:t>listening</a:t>
            </a:r>
            <a:r>
              <a:rPr lang="he-IL">
                <a:cs typeface="FrankRuehl"/>
              </a:rPr>
              <a:t>!</a:t>
            </a:r>
          </a:p>
        </p:txBody>
      </p:sp>
      <p:pic>
        <p:nvPicPr>
          <p:cNvPr id="13" name="Picture 12" descr="Hand reaching out to light">
            <a:extLst>
              <a:ext uri="{FF2B5EF4-FFF2-40B4-BE49-F238E27FC236}">
                <a16:creationId xmlns:a16="http://schemas.microsoft.com/office/drawing/2014/main" id="{97DBCE79-DCF9-7DE1-E577-8161B0EA2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8" r="35914" b="-3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6CB2AF9-2E7F-62C8-C6CC-2EC22601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057" y="2162644"/>
            <a:ext cx="5150361" cy="3615856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Link</a:t>
            </a:r>
            <a:r>
              <a:rPr lang="he-IL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of</a:t>
            </a:r>
            <a:r>
              <a:rPr lang="he-IL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 </a:t>
            </a:r>
            <a:r>
              <a:rPr lang="he-IL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our</a:t>
            </a:r>
            <a:r>
              <a:rPr lang="he-IL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capstone</a:t>
            </a:r>
            <a:r>
              <a:rPr lang="he-IL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project</a:t>
            </a:r>
            <a:r>
              <a:rPr lang="he-IL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:-</a:t>
            </a: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/>
            <a:endParaRPr lang="he-I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D7A0-7EBA-A5CF-EACA-F399D2289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798" y="2962308"/>
            <a:ext cx="3355942" cy="33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4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600BC3F-4816-BAAF-8E76-563B69F0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69" y="536575"/>
            <a:ext cx="5519292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he-IL" err="1">
                <a:latin typeface="Tahoma"/>
                <a:ea typeface="Tahoma"/>
                <a:cs typeface="Tahoma"/>
              </a:rPr>
              <a:t>Project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Scope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and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Objectives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3E461381-F0BD-0437-3BD9-2421846D8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467" y="2837434"/>
            <a:ext cx="4232188" cy="2901482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What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is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AudioWave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?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How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does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AudioWave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operate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?</a:t>
            </a:r>
          </a:p>
          <a:p>
            <a:pPr marL="359410" indent="-359410"/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How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will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AudioWave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 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utilize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microservices</a:t>
            </a:r>
            <a:r>
              <a:rPr lang="he-IL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?</a:t>
            </a:r>
          </a:p>
          <a:p>
            <a:pPr marL="359410" indent="-359410"/>
            <a:endParaRPr lang="he-IL">
              <a:latin typeface="Tahoma"/>
              <a:ea typeface="Tahoma"/>
              <a:cs typeface="Tahoma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Graphic 6" descr="פודקאסט">
            <a:extLst>
              <a:ext uri="{FF2B5EF4-FFF2-40B4-BE49-F238E27FC236}">
                <a16:creationId xmlns:a16="http://schemas.microsoft.com/office/drawing/2014/main" id="{6E6FB979-53AC-2133-9049-DE1AB1373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1127" y="927730"/>
            <a:ext cx="4999885" cy="49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12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A38721-46FE-12B6-A3CC-AECA3E56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Software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Meets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Consumer</a:t>
            </a:r>
            <a:r>
              <a:rPr lang="he-IL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Needs</a:t>
            </a:r>
            <a:endParaRPr lang="he-IL" err="1">
              <a:latin typeface="Tahoma"/>
              <a:ea typeface="Tahoma"/>
              <a:cs typeface="Tahoma"/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BC607C14-B3FB-877C-E900-2800EA9FEF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9400" y="1685925"/>
          <a:ext cx="10213200" cy="4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669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65E2EBE-68FA-8D04-DC40-30DDB213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he-IL" sz="3100" err="1">
                <a:latin typeface="Tahoma"/>
                <a:ea typeface="Tahoma"/>
                <a:cs typeface="Tahoma"/>
              </a:rPr>
              <a:t>Transitioning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to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Microservices</a:t>
            </a:r>
            <a:r>
              <a:rPr lang="he-IL" sz="3100">
                <a:latin typeface="Tahoma"/>
                <a:ea typeface="Tahoma"/>
                <a:cs typeface="Tahoma"/>
              </a:rPr>
              <a:t> </a:t>
            </a:r>
            <a:r>
              <a:rPr lang="he-IL" sz="3100" err="1">
                <a:latin typeface="Tahoma"/>
                <a:ea typeface="Tahoma"/>
                <a:cs typeface="Tahoma"/>
              </a:rPr>
              <a:t>Architecture</a:t>
            </a:r>
          </a:p>
        </p:txBody>
      </p:sp>
      <p:pic>
        <p:nvPicPr>
          <p:cNvPr id="18" name="Picture 4" descr="Blue blocks and networks technology background">
            <a:extLst>
              <a:ext uri="{FF2B5EF4-FFF2-40B4-BE49-F238E27FC236}">
                <a16:creationId xmlns:a16="http://schemas.microsoft.com/office/drawing/2014/main" id="{723F3879-C53A-AF22-D3B9-7A64EDF3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0" r="41032" b="-438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3AE225-E849-A925-4C0A-7CC973648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092" y="2676524"/>
            <a:ext cx="4517210" cy="1504598"/>
          </a:xfrm>
        </p:spPr>
        <p:txBody>
          <a:bodyPr lIns="91440" tIns="45720" rIns="91440" bIns="45720" anchor="t">
            <a:normAutofit/>
          </a:bodyPr>
          <a:lstStyle/>
          <a:p>
            <a:pPr marL="359410" indent="-359410">
              <a:lnSpc>
                <a:spcPct val="110000"/>
              </a:lnSpc>
              <a:buClr>
                <a:srgbClr val="82ACA6"/>
              </a:buClr>
            </a:pPr>
            <a:endParaRPr lang="he-IL" sz="1600">
              <a:solidFill>
                <a:schemeClr val="tx1">
                  <a:lumMod val="95000"/>
                  <a:lumOff val="5000"/>
                </a:schemeClr>
              </a:solidFill>
              <a:latin typeface="Tahoma"/>
              <a:ea typeface="Tahoma"/>
              <a:cs typeface="Tahoma"/>
            </a:endParaRPr>
          </a:p>
          <a:p>
            <a:pPr marL="359410" indent="-359410">
              <a:lnSpc>
                <a:spcPct val="110000"/>
              </a:lnSpc>
              <a:buClr>
                <a:srgbClr val="82ACA6"/>
              </a:buClr>
            </a:pP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Contrast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with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monolithic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architecture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359410" indent="-359410">
              <a:lnSpc>
                <a:spcPct val="110000"/>
              </a:lnSpc>
              <a:buClr>
                <a:srgbClr val="82ACA6"/>
              </a:buClr>
            </a:pP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Noteable</a:t>
            </a:r>
            <a:r>
              <a:rPr lang="he-IL" sz="1600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 </a:t>
            </a:r>
            <a:r>
              <a:rPr lang="he-IL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ahoma"/>
                <a:ea typeface="Tahoma"/>
                <a:cs typeface="Tahoma"/>
              </a:rPr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282834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93C2919-2009-142B-5C10-4B53BEAF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he-IL" err="1">
                <a:latin typeface="Tahoma"/>
                <a:ea typeface="Tahoma"/>
                <a:cs typeface="Tahoma"/>
              </a:rPr>
              <a:t>Relevance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to</a:t>
            </a:r>
            <a:r>
              <a:rPr lang="he-IL">
                <a:latin typeface="Tahoma"/>
                <a:ea typeface="Tahoma"/>
                <a:cs typeface="Tahoma"/>
              </a:rPr>
              <a:t> </a:t>
            </a:r>
            <a:r>
              <a:rPr lang="he-IL" err="1">
                <a:latin typeface="Tahoma"/>
                <a:ea typeface="Tahoma"/>
                <a:cs typeface="Tahoma"/>
              </a:rPr>
              <a:t>Modern</a:t>
            </a:r>
            <a:r>
              <a:rPr lang="he-IL">
                <a:latin typeface="Tahoma"/>
                <a:ea typeface="Tahoma"/>
                <a:cs typeface="Tahoma"/>
              </a:rPr>
              <a:t> Platforms</a:t>
            </a:r>
          </a:p>
          <a:p>
            <a:endParaRPr lang="he-IL">
              <a:latin typeface="Tahoma"/>
              <a:ea typeface="Tahoma"/>
              <a:cs typeface="Tahoma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4993D3D2-51AA-38F2-5D2E-5EAE93551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122981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509030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LeftStep">
      <a:dk1>
        <a:srgbClr val="000000"/>
      </a:dk1>
      <a:lt1>
        <a:srgbClr val="FFFFFF"/>
      </a:lt1>
      <a:dk2>
        <a:srgbClr val="412440"/>
      </a:dk2>
      <a:lt2>
        <a:srgbClr val="E8E6E2"/>
      </a:lt2>
      <a:accent1>
        <a:srgbClr val="95A3C5"/>
      </a:accent1>
      <a:accent2>
        <a:srgbClr val="7FA9BA"/>
      </a:accent2>
      <a:accent3>
        <a:srgbClr val="82ACA6"/>
      </a:accent3>
      <a:accent4>
        <a:srgbClr val="77AE90"/>
      </a:accent4>
      <a:accent5>
        <a:srgbClr val="81AC82"/>
      </a:accent5>
      <a:accent6>
        <a:srgbClr val="8AAB75"/>
      </a:accent6>
      <a:hlink>
        <a:srgbClr val="928158"/>
      </a:hlink>
      <a:folHlink>
        <a:srgbClr val="7F7F7F"/>
      </a:folHlink>
    </a:clrScheme>
    <a:fontScheme name="Frosted Leaf">
      <a:majorFont>
        <a:latin typeface="FrankRuehl"/>
        <a:ea typeface=""/>
        <a:cs typeface=""/>
      </a:majorFont>
      <a:minorFont>
        <a:latin typeface="Calibr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1414</Words>
  <Application>Microsoft Office PowerPoint</Application>
  <PresentationFormat>Widescreen</PresentationFormat>
  <Paragraphs>189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Aptos</vt:lpstr>
      <vt:lpstr>Arial</vt:lpstr>
      <vt:lpstr>Calibri</vt:lpstr>
      <vt:lpstr>FrankRuehl</vt:lpstr>
      <vt:lpstr>Tahoma</vt:lpstr>
      <vt:lpstr>Wingdings</vt:lpstr>
      <vt:lpstr>FrostyVTI</vt:lpstr>
      <vt:lpstr>AudioWave: A Microservices-Based Audio Sharing Platform Design and Implementation of a Full Microservices Architecture  </vt:lpstr>
      <vt:lpstr>Introduction</vt:lpstr>
      <vt:lpstr>Challenges for Large Platforms </vt:lpstr>
      <vt:lpstr>Adapting Architecture for Traffic and Features</vt:lpstr>
      <vt:lpstr>Introduction to Microservices </vt:lpstr>
      <vt:lpstr>Project Scope and Objectives</vt:lpstr>
      <vt:lpstr>Software Meets Consumer Needs</vt:lpstr>
      <vt:lpstr>Transitioning to Microservices Architecture</vt:lpstr>
      <vt:lpstr>Relevance to Modern Platforms </vt:lpstr>
      <vt:lpstr>Microservices Architecture and System Components</vt:lpstr>
      <vt:lpstr>Overview of Existing Audio Sharing Platforms</vt:lpstr>
      <vt:lpstr>Backend Architectural Approaches</vt:lpstr>
      <vt:lpstr>Distinguishing our Audio Sharing Platform</vt:lpstr>
      <vt:lpstr>Advantages of Microservices for Our Platform</vt:lpstr>
      <vt:lpstr>Frontend Evolution in Related Platforms</vt:lpstr>
      <vt:lpstr>Project Goals and Expected Outcomes</vt:lpstr>
      <vt:lpstr>Key Technical Objectives</vt:lpstr>
      <vt:lpstr>Scalability and Traffic Management</vt:lpstr>
      <vt:lpstr>Product Vision and Market Impact</vt:lpstr>
      <vt:lpstr>Product Specifications and User Experience</vt:lpstr>
      <vt:lpstr>Understanding the Product's Target Audience</vt:lpstr>
      <vt:lpstr>Project's Target Audience</vt:lpstr>
      <vt:lpstr>Functional Requirements of the Platform</vt:lpstr>
      <vt:lpstr>Non-Functional Requirements for System Performance</vt:lpstr>
      <vt:lpstr>Diagrams and System Flows- use case </vt:lpstr>
      <vt:lpstr>PowerPoint Presentation</vt:lpstr>
      <vt:lpstr>Backend Development: Microservices vs. Monolithic Architecture</vt:lpstr>
      <vt:lpstr>Scalability in Microservices</vt:lpstr>
      <vt:lpstr>Role of the API Gateway</vt:lpstr>
      <vt:lpstr>Freedom in Frameworks and Tools</vt:lpstr>
      <vt:lpstr>Design: Crafting the Implementation Strategy</vt:lpstr>
      <vt:lpstr>Main Pages Overview</vt:lpstr>
      <vt:lpstr>Home Page</vt:lpstr>
      <vt:lpstr>Search and Explore Page</vt:lpstr>
      <vt:lpstr>My Listening Page</vt:lpstr>
      <vt:lpstr>My Profile</vt:lpstr>
      <vt:lpstr>Upload New Audio  Screen</vt:lpstr>
      <vt:lpstr>Login Screen</vt:lpstr>
      <vt:lpstr>Audio Player Screen</vt:lpstr>
      <vt:lpstr>Minimized Audio Player Component</vt:lpstr>
      <vt:lpstr>Data Storage</vt:lpstr>
      <vt:lpstr>Audio File Storage</vt:lpstr>
      <vt:lpstr>Playlist Information</vt:lpstr>
      <vt:lpstr>Services</vt:lpstr>
      <vt:lpstr>API Gateway</vt:lpstr>
      <vt:lpstr>Testing Plan Overview</vt:lpstr>
      <vt:lpstr>Testing with Desktop and Mobile Devices</vt:lpstr>
      <vt:lpstr>Software Testing Environments</vt:lpstr>
      <vt:lpstr>What we are going to test generally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/>
  <cp:lastModifiedBy>Ward Zidani</cp:lastModifiedBy>
  <cp:revision>28</cp:revision>
  <dcterms:created xsi:type="dcterms:W3CDTF">2024-05-09T11:20:48Z</dcterms:created>
  <dcterms:modified xsi:type="dcterms:W3CDTF">2024-05-26T09:13:33Z</dcterms:modified>
</cp:coreProperties>
</file>